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266" r:id="rId6"/>
    <p:sldId id="275" r:id="rId7"/>
    <p:sldId id="261" r:id="rId8"/>
    <p:sldId id="257" r:id="rId9"/>
    <p:sldId id="271" r:id="rId10"/>
    <p:sldId id="268" r:id="rId11"/>
    <p:sldId id="272" r:id="rId12"/>
    <p:sldId id="263" r:id="rId13"/>
    <p:sldId id="273" r:id="rId14"/>
    <p:sldId id="260" r:id="rId15"/>
    <p:sldId id="269" r:id="rId16"/>
    <p:sldId id="270" r:id="rId17"/>
    <p:sldId id="258" r:id="rId18"/>
    <p:sldId id="274" r:id="rId19"/>
    <p:sldId id="265" r:id="rId20"/>
    <p:sldId id="264" r:id="rId21"/>
    <p:sldId id="26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s, Jaime M" initials="RM" lastIdx="13" clrIdx="0">
    <p:extLst>
      <p:ext uri="{19B8F6BF-5375-455C-9EA6-DF929625EA0E}">
        <p15:presenceInfo xmlns:p15="http://schemas.microsoft.com/office/powerpoint/2012/main" userId="S::jme502@missouristate.edu::0c4ae829-d972-47b5-9b68-391e6a9790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DEED92-6552-40F9-9A41-A8ACDDE03C04}" v="46" dt="2019-08-30T14:39:16.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55233" autoAdjust="0"/>
  </p:normalViewPr>
  <p:slideViewPr>
    <p:cSldViewPr snapToGrid="0">
      <p:cViewPr varScale="1">
        <p:scale>
          <a:sx n="115" d="100"/>
          <a:sy n="115" d="100"/>
        </p:scale>
        <p:origin x="37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Jaime M" userId="S::jme502@missouristate.edu::0c4ae829-d972-47b5-9b68-391e6a9790c6" providerId="AD" clId="Web-{1997032E-EB42-435B-F319-72328A9CF228}"/>
    <pc:docChg chg="addSld modSld sldOrd">
      <pc:chgData name="Ross, Jaime M" userId="S::jme502@missouristate.edu::0c4ae829-d972-47b5-9b68-391e6a9790c6" providerId="AD" clId="Web-{1997032E-EB42-435B-F319-72328A9CF228}" dt="2019-08-29T18:53:47.916" v="6"/>
      <pc:docMkLst>
        <pc:docMk/>
      </pc:docMkLst>
      <pc:sldChg chg="addSp delSp modSp new ord">
        <pc:chgData name="Ross, Jaime M" userId="S::jme502@missouristate.edu::0c4ae829-d972-47b5-9b68-391e6a9790c6" providerId="AD" clId="Web-{1997032E-EB42-435B-F319-72328A9CF228}" dt="2019-08-29T18:53:47.916" v="6"/>
        <pc:sldMkLst>
          <pc:docMk/>
          <pc:sldMk cId="2168458515" sldId="271"/>
        </pc:sldMkLst>
        <pc:spChg chg="add del mod">
          <ac:chgData name="Ross, Jaime M" userId="S::jme502@missouristate.edu::0c4ae829-d972-47b5-9b68-391e6a9790c6" providerId="AD" clId="Web-{1997032E-EB42-435B-F319-72328A9CF228}" dt="2019-08-29T18:53:47.916" v="6"/>
          <ac:spMkLst>
            <pc:docMk/>
            <pc:sldMk cId="2168458515" sldId="271"/>
            <ac:spMk id="2" creationId="{3BA5585C-2A91-4C4F-AC70-4CC505BDB7F6}"/>
          </ac:spMkLst>
        </pc:spChg>
      </pc:sldChg>
    </pc:docChg>
  </pc:docChgLst>
  <pc:docChgLst>
    <pc:chgData name="Ross, Jaime M" userId="S::jme502@missouristate.edu::0c4ae829-d972-47b5-9b68-391e6a9790c6" providerId="AD" clId="Web-{15FEF21F-4418-4315-882E-0D8BE55FC330}"/>
    <pc:docChg chg="modSld">
      <pc:chgData name="Ross, Jaime M" userId="S::jme502@missouristate.edu::0c4ae829-d972-47b5-9b68-391e6a9790c6" providerId="AD" clId="Web-{15FEF21F-4418-4315-882E-0D8BE55FC330}" dt="2019-08-30T15:39:11.175" v="354" actId="20577"/>
      <pc:docMkLst>
        <pc:docMk/>
      </pc:docMkLst>
      <pc:sldChg chg="addCm">
        <pc:chgData name="Ross, Jaime M" userId="S::jme502@missouristate.edu::0c4ae829-d972-47b5-9b68-391e6a9790c6" providerId="AD" clId="Web-{15FEF21F-4418-4315-882E-0D8BE55FC330}" dt="2019-08-30T15:17:33.298" v="0"/>
        <pc:sldMkLst>
          <pc:docMk/>
          <pc:sldMk cId="2652925680" sldId="257"/>
        </pc:sldMkLst>
      </pc:sldChg>
      <pc:sldChg chg="modSp addCm">
        <pc:chgData name="Ross, Jaime M" userId="S::jme502@missouristate.edu::0c4ae829-d972-47b5-9b68-391e6a9790c6" providerId="AD" clId="Web-{15FEF21F-4418-4315-882E-0D8BE55FC330}" dt="2019-08-30T15:37:31.284" v="347" actId="20577"/>
        <pc:sldMkLst>
          <pc:docMk/>
          <pc:sldMk cId="2154834363" sldId="258"/>
        </pc:sldMkLst>
        <pc:spChg chg="mod">
          <ac:chgData name="Ross, Jaime M" userId="S::jme502@missouristate.edu::0c4ae829-d972-47b5-9b68-391e6a9790c6" providerId="AD" clId="Web-{15FEF21F-4418-4315-882E-0D8BE55FC330}" dt="2019-08-30T15:37:31.284" v="347" actId="20577"/>
          <ac:spMkLst>
            <pc:docMk/>
            <pc:sldMk cId="2154834363" sldId="258"/>
            <ac:spMk id="4" creationId="{00000000-0000-0000-0000-000000000000}"/>
          </ac:spMkLst>
        </pc:spChg>
      </pc:sldChg>
      <pc:sldChg chg="modSp addCm">
        <pc:chgData name="Ross, Jaime M" userId="S::jme502@missouristate.edu::0c4ae829-d972-47b5-9b68-391e6a9790c6" providerId="AD" clId="Web-{15FEF21F-4418-4315-882E-0D8BE55FC330}" dt="2019-08-30T15:32:46.612" v="249" actId="20577"/>
        <pc:sldMkLst>
          <pc:docMk/>
          <pc:sldMk cId="1286216422" sldId="260"/>
        </pc:sldMkLst>
        <pc:spChg chg="mod">
          <ac:chgData name="Ross, Jaime M" userId="S::jme502@missouristate.edu::0c4ae829-d972-47b5-9b68-391e6a9790c6" providerId="AD" clId="Web-{15FEF21F-4418-4315-882E-0D8BE55FC330}" dt="2019-08-30T15:32:46.612" v="249" actId="20577"/>
          <ac:spMkLst>
            <pc:docMk/>
            <pc:sldMk cId="1286216422" sldId="260"/>
            <ac:spMk id="4" creationId="{00000000-0000-0000-0000-000000000000}"/>
          </ac:spMkLst>
        </pc:spChg>
      </pc:sldChg>
      <pc:sldChg chg="modSp addCm">
        <pc:chgData name="Ross, Jaime M" userId="S::jme502@missouristate.edu::0c4ae829-d972-47b5-9b68-391e6a9790c6" providerId="AD" clId="Web-{15FEF21F-4418-4315-882E-0D8BE55FC330}" dt="2019-08-30T15:22:34.580" v="86" actId="20577"/>
        <pc:sldMkLst>
          <pc:docMk/>
          <pc:sldMk cId="941183306" sldId="263"/>
        </pc:sldMkLst>
        <pc:spChg chg="mod">
          <ac:chgData name="Ross, Jaime M" userId="S::jme502@missouristate.edu::0c4ae829-d972-47b5-9b68-391e6a9790c6" providerId="AD" clId="Web-{15FEF21F-4418-4315-882E-0D8BE55FC330}" dt="2019-08-30T15:22:34.580" v="86" actId="20577"/>
          <ac:spMkLst>
            <pc:docMk/>
            <pc:sldMk cId="941183306" sldId="263"/>
            <ac:spMk id="4" creationId="{00000000-0000-0000-0000-000000000000}"/>
          </ac:spMkLst>
        </pc:spChg>
      </pc:sldChg>
      <pc:sldChg chg="modSp">
        <pc:chgData name="Ross, Jaime M" userId="S::jme502@missouristate.edu::0c4ae829-d972-47b5-9b68-391e6a9790c6" providerId="AD" clId="Web-{15FEF21F-4418-4315-882E-0D8BE55FC330}" dt="2019-08-30T15:39:11.175" v="353" actId="20577"/>
        <pc:sldMkLst>
          <pc:docMk/>
          <pc:sldMk cId="2470776535" sldId="265"/>
        </pc:sldMkLst>
        <pc:spChg chg="mod">
          <ac:chgData name="Ross, Jaime M" userId="S::jme502@missouristate.edu::0c4ae829-d972-47b5-9b68-391e6a9790c6" providerId="AD" clId="Web-{15FEF21F-4418-4315-882E-0D8BE55FC330}" dt="2019-08-30T15:39:11.175" v="353" actId="20577"/>
          <ac:spMkLst>
            <pc:docMk/>
            <pc:sldMk cId="2470776535" sldId="265"/>
            <ac:spMk id="6" creationId="{518CC33E-E9DE-4B0E-B615-2CAA3AEFFFDF}"/>
          </ac:spMkLst>
        </pc:spChg>
      </pc:sldChg>
      <pc:sldChg chg="modSp">
        <pc:chgData name="Ross, Jaime M" userId="S::jme502@missouristate.edu::0c4ae829-d972-47b5-9b68-391e6a9790c6" providerId="AD" clId="Web-{15FEF21F-4418-4315-882E-0D8BE55FC330}" dt="2019-08-30T15:18:04.704" v="3" actId="20577"/>
        <pc:sldMkLst>
          <pc:docMk/>
          <pc:sldMk cId="2316141682" sldId="268"/>
        </pc:sldMkLst>
        <pc:spChg chg="mod">
          <ac:chgData name="Ross, Jaime M" userId="S::jme502@missouristate.edu::0c4ae829-d972-47b5-9b68-391e6a9790c6" providerId="AD" clId="Web-{15FEF21F-4418-4315-882E-0D8BE55FC330}" dt="2019-08-30T15:18:04.704" v="3" actId="20577"/>
          <ac:spMkLst>
            <pc:docMk/>
            <pc:sldMk cId="2316141682" sldId="268"/>
            <ac:spMk id="6" creationId="{78F1CAD8-2F6A-47B9-8B3B-87ABDA3D6C0D}"/>
          </ac:spMkLst>
        </pc:spChg>
      </pc:sldChg>
      <pc:sldChg chg="modSp">
        <pc:chgData name="Ross, Jaime M" userId="S::jme502@missouristate.edu::0c4ae829-d972-47b5-9b68-391e6a9790c6" providerId="AD" clId="Web-{15FEF21F-4418-4315-882E-0D8BE55FC330}" dt="2019-08-30T15:34:00.237" v="270" actId="20577"/>
        <pc:sldMkLst>
          <pc:docMk/>
          <pc:sldMk cId="1659843698" sldId="269"/>
        </pc:sldMkLst>
        <pc:spChg chg="mod">
          <ac:chgData name="Ross, Jaime M" userId="S::jme502@missouristate.edu::0c4ae829-d972-47b5-9b68-391e6a9790c6" providerId="AD" clId="Web-{15FEF21F-4418-4315-882E-0D8BE55FC330}" dt="2019-08-30T15:34:00.237" v="270" actId="20577"/>
          <ac:spMkLst>
            <pc:docMk/>
            <pc:sldMk cId="1659843698" sldId="269"/>
            <ac:spMk id="10" creationId="{F70731CB-00B9-41D5-928E-0B3A46872309}"/>
          </ac:spMkLst>
        </pc:spChg>
        <pc:spChg chg="mod">
          <ac:chgData name="Ross, Jaime M" userId="S::jme502@missouristate.edu::0c4ae829-d972-47b5-9b68-391e6a9790c6" providerId="AD" clId="Web-{15FEF21F-4418-4315-882E-0D8BE55FC330}" dt="2019-08-30T15:32:08.877" v="176" actId="20577"/>
          <ac:spMkLst>
            <pc:docMk/>
            <pc:sldMk cId="1659843698" sldId="269"/>
            <ac:spMk id="11" creationId="{5148DCB8-0842-4E04-BDD2-C67DA1FF3949}"/>
          </ac:spMkLst>
        </pc:spChg>
      </pc:sldChg>
    </pc:docChg>
  </pc:docChgLst>
  <pc:docChgLst>
    <pc:chgData name="Ross, Jaime M" userId="0c4ae829-d972-47b5-9b68-391e6a9790c6" providerId="ADAL" clId="{F6DEED92-6552-40F9-9A41-A8ACDDE03C04}"/>
    <pc:docChg chg="undo custSel mod addSld delSld modSld sldOrd">
      <pc:chgData name="Ross, Jaime M" userId="0c4ae829-d972-47b5-9b68-391e6a9790c6" providerId="ADAL" clId="{F6DEED92-6552-40F9-9A41-A8ACDDE03C04}" dt="2019-08-30T14:39:16.665" v="143"/>
      <pc:docMkLst>
        <pc:docMk/>
      </pc:docMkLst>
      <pc:sldChg chg="addCm modCm">
        <pc:chgData name="Ross, Jaime M" userId="0c4ae829-d972-47b5-9b68-391e6a9790c6" providerId="ADAL" clId="{F6DEED92-6552-40F9-9A41-A8ACDDE03C04}" dt="2019-08-30T14:39:16.665" v="143"/>
        <pc:sldMkLst>
          <pc:docMk/>
          <pc:sldMk cId="1286216422" sldId="260"/>
        </pc:sldMkLst>
      </pc:sldChg>
      <pc:sldChg chg="addCm modCm">
        <pc:chgData name="Ross, Jaime M" userId="0c4ae829-d972-47b5-9b68-391e6a9790c6" providerId="ADAL" clId="{F6DEED92-6552-40F9-9A41-A8ACDDE03C04}" dt="2019-08-30T13:24:16.397" v="132"/>
        <pc:sldMkLst>
          <pc:docMk/>
          <pc:sldMk cId="941183306" sldId="263"/>
        </pc:sldMkLst>
      </pc:sldChg>
      <pc:sldChg chg="addSp modSp mod setBg">
        <pc:chgData name="Ross, Jaime M" userId="0c4ae829-d972-47b5-9b68-391e6a9790c6" providerId="ADAL" clId="{F6DEED92-6552-40F9-9A41-A8ACDDE03C04}" dt="2019-08-29T19:35:07.216" v="129" actId="26606"/>
        <pc:sldMkLst>
          <pc:docMk/>
          <pc:sldMk cId="1279635074" sldId="267"/>
        </pc:sldMkLst>
        <pc:spChg chg="mod">
          <ac:chgData name="Ross, Jaime M" userId="0c4ae829-d972-47b5-9b68-391e6a9790c6" providerId="ADAL" clId="{F6DEED92-6552-40F9-9A41-A8ACDDE03C04}" dt="2019-08-29T19:35:07.216" v="129" actId="26606"/>
          <ac:spMkLst>
            <pc:docMk/>
            <pc:sldMk cId="1279635074" sldId="267"/>
            <ac:spMk id="2" creationId="{4311F7BE-EAFD-46BF-9B10-350B56B6D958}"/>
          </ac:spMkLst>
        </pc:spChg>
        <pc:spChg chg="add">
          <ac:chgData name="Ross, Jaime M" userId="0c4ae829-d972-47b5-9b68-391e6a9790c6" providerId="ADAL" clId="{F6DEED92-6552-40F9-9A41-A8ACDDE03C04}" dt="2019-08-29T19:35:07.216" v="129" actId="26606"/>
          <ac:spMkLst>
            <pc:docMk/>
            <pc:sldMk cId="1279635074" sldId="267"/>
            <ac:spMk id="11" creationId="{70BE0118-665B-49AC-8ED9-B29C009CED13}"/>
          </ac:spMkLst>
        </pc:spChg>
        <pc:spChg chg="add">
          <ac:chgData name="Ross, Jaime M" userId="0c4ae829-d972-47b5-9b68-391e6a9790c6" providerId="ADAL" clId="{F6DEED92-6552-40F9-9A41-A8ACDDE03C04}" dt="2019-08-29T19:35:07.216" v="129" actId="26606"/>
          <ac:spMkLst>
            <pc:docMk/>
            <pc:sldMk cId="1279635074" sldId="267"/>
            <ac:spMk id="13" creationId="{DB8E4593-3024-4A7B-92FB-8114D72E5751}"/>
          </ac:spMkLst>
        </pc:spChg>
        <pc:spChg chg="add">
          <ac:chgData name="Ross, Jaime M" userId="0c4ae829-d972-47b5-9b68-391e6a9790c6" providerId="ADAL" clId="{F6DEED92-6552-40F9-9A41-A8ACDDE03C04}" dt="2019-08-29T19:35:07.216" v="129" actId="26606"/>
          <ac:spMkLst>
            <pc:docMk/>
            <pc:sldMk cId="1279635074" sldId="267"/>
            <ac:spMk id="15" creationId="{F72029E6-113E-4A42-8D29-4B796B39B9C5}"/>
          </ac:spMkLst>
        </pc:spChg>
        <pc:spChg chg="add">
          <ac:chgData name="Ross, Jaime M" userId="0c4ae829-d972-47b5-9b68-391e6a9790c6" providerId="ADAL" clId="{F6DEED92-6552-40F9-9A41-A8ACDDE03C04}" dt="2019-08-29T19:35:07.216" v="129" actId="26606"/>
          <ac:spMkLst>
            <pc:docMk/>
            <pc:sldMk cId="1279635074" sldId="267"/>
            <ac:spMk id="17" creationId="{FBAE6AE5-2B20-46E6-B338-A385BFF09F86}"/>
          </ac:spMkLst>
        </pc:spChg>
        <pc:spChg chg="add">
          <ac:chgData name="Ross, Jaime M" userId="0c4ae829-d972-47b5-9b68-391e6a9790c6" providerId="ADAL" clId="{F6DEED92-6552-40F9-9A41-A8ACDDE03C04}" dt="2019-08-29T19:35:07.216" v="129" actId="26606"/>
          <ac:spMkLst>
            <pc:docMk/>
            <pc:sldMk cId="1279635074" sldId="267"/>
            <ac:spMk id="19" creationId="{4555B12C-E2CF-448D-918F-96D0958DC632}"/>
          </ac:spMkLst>
        </pc:spChg>
        <pc:picChg chg="add mod">
          <ac:chgData name="Ross, Jaime M" userId="0c4ae829-d972-47b5-9b68-391e6a9790c6" providerId="ADAL" clId="{F6DEED92-6552-40F9-9A41-A8ACDDE03C04}" dt="2019-08-29T19:35:07.216" v="129" actId="26606"/>
          <ac:picMkLst>
            <pc:docMk/>
            <pc:sldMk cId="1279635074" sldId="267"/>
            <ac:picMk id="4" creationId="{010DFB9F-6F09-4AD7-AA95-B6876D4CDA13}"/>
          </ac:picMkLst>
        </pc:picChg>
        <pc:picChg chg="add">
          <ac:chgData name="Ross, Jaime M" userId="0c4ae829-d972-47b5-9b68-391e6a9790c6" providerId="ADAL" clId="{F6DEED92-6552-40F9-9A41-A8ACDDE03C04}" dt="2019-08-29T19:35:07.216" v="129" actId="26606"/>
          <ac:picMkLst>
            <pc:docMk/>
            <pc:sldMk cId="1279635074" sldId="267"/>
            <ac:picMk id="9" creationId="{576E8DBD-6DBD-4FCB-8FE8-8F0425C0B67E}"/>
          </ac:picMkLst>
        </pc:picChg>
      </pc:sldChg>
      <pc:sldChg chg="addSp modSp">
        <pc:chgData name="Ross, Jaime M" userId="0c4ae829-d972-47b5-9b68-391e6a9790c6" providerId="ADAL" clId="{F6DEED92-6552-40F9-9A41-A8ACDDE03C04}" dt="2019-08-29T19:14:43.243" v="85" actId="1076"/>
        <pc:sldMkLst>
          <pc:docMk/>
          <pc:sldMk cId="1659843698" sldId="269"/>
        </pc:sldMkLst>
        <pc:picChg chg="add mod">
          <ac:chgData name="Ross, Jaime M" userId="0c4ae829-d972-47b5-9b68-391e6a9790c6" providerId="ADAL" clId="{F6DEED92-6552-40F9-9A41-A8ACDDE03C04}" dt="2019-08-29T19:14:43.243" v="85" actId="1076"/>
          <ac:picMkLst>
            <pc:docMk/>
            <pc:sldMk cId="1659843698" sldId="269"/>
            <ac:picMk id="7" creationId="{C36BE0FE-112A-4F50-96D3-DDDF39084D01}"/>
          </ac:picMkLst>
        </pc:picChg>
      </pc:sldChg>
      <pc:sldChg chg="addSp modSp">
        <pc:chgData name="Ross, Jaime M" userId="0c4ae829-d972-47b5-9b68-391e6a9790c6" providerId="ADAL" clId="{F6DEED92-6552-40F9-9A41-A8ACDDE03C04}" dt="2019-08-29T19:33:18.005" v="126" actId="1076"/>
        <pc:sldMkLst>
          <pc:docMk/>
          <pc:sldMk cId="294808183" sldId="270"/>
        </pc:sldMkLst>
        <pc:picChg chg="add mod">
          <ac:chgData name="Ross, Jaime M" userId="0c4ae829-d972-47b5-9b68-391e6a9790c6" providerId="ADAL" clId="{F6DEED92-6552-40F9-9A41-A8ACDDE03C04}" dt="2019-08-29T19:33:18.005" v="126" actId="1076"/>
          <ac:picMkLst>
            <pc:docMk/>
            <pc:sldMk cId="294808183" sldId="270"/>
            <ac:picMk id="3" creationId="{F5AAC85D-D4DD-41A0-B1FE-877AA9348EC0}"/>
          </ac:picMkLst>
        </pc:picChg>
      </pc:sldChg>
      <pc:sldChg chg="addSp delSp modSp mod setBg">
        <pc:chgData name="Ross, Jaime M" userId="0c4ae829-d972-47b5-9b68-391e6a9790c6" providerId="ADAL" clId="{F6DEED92-6552-40F9-9A41-A8ACDDE03C04}" dt="2019-08-29T18:57:19.114" v="4" actId="26606"/>
        <pc:sldMkLst>
          <pc:docMk/>
          <pc:sldMk cId="2168458515" sldId="271"/>
        </pc:sldMkLst>
        <pc:spChg chg="add mod">
          <ac:chgData name="Ross, Jaime M" userId="0c4ae829-d972-47b5-9b68-391e6a9790c6" providerId="ADAL" clId="{F6DEED92-6552-40F9-9A41-A8ACDDE03C04}" dt="2019-08-29T18:57:19.114" v="4" actId="26606"/>
          <ac:spMkLst>
            <pc:docMk/>
            <pc:sldMk cId="2168458515" sldId="271"/>
            <ac:spMk id="2" creationId="{3A2EFDE9-5248-45A1-AA57-85B78738A568}"/>
          </ac:spMkLst>
        </pc:spChg>
        <pc:spChg chg="add del">
          <ac:chgData name="Ross, Jaime M" userId="0c4ae829-d972-47b5-9b68-391e6a9790c6" providerId="ADAL" clId="{F6DEED92-6552-40F9-9A41-A8ACDDE03C04}" dt="2019-08-29T18:54:56.972" v="2" actId="478"/>
          <ac:spMkLst>
            <pc:docMk/>
            <pc:sldMk cId="2168458515" sldId="271"/>
            <ac:spMk id="3" creationId="{386B65A1-2D63-445D-A8B4-7C92E26E5C77}"/>
          </ac:spMkLst>
        </pc:spChg>
        <pc:spChg chg="add">
          <ac:chgData name="Ross, Jaime M" userId="0c4ae829-d972-47b5-9b68-391e6a9790c6" providerId="ADAL" clId="{F6DEED92-6552-40F9-9A41-A8ACDDE03C04}" dt="2019-08-29T18:57:19.114" v="4" actId="26606"/>
          <ac:spMkLst>
            <pc:docMk/>
            <pc:sldMk cId="2168458515" sldId="271"/>
            <ac:spMk id="12" creationId="{70BE0118-665B-49AC-8ED9-B29C009CED13}"/>
          </ac:spMkLst>
        </pc:spChg>
        <pc:spChg chg="add">
          <ac:chgData name="Ross, Jaime M" userId="0c4ae829-d972-47b5-9b68-391e6a9790c6" providerId="ADAL" clId="{F6DEED92-6552-40F9-9A41-A8ACDDE03C04}" dt="2019-08-29T18:57:19.114" v="4" actId="26606"/>
          <ac:spMkLst>
            <pc:docMk/>
            <pc:sldMk cId="2168458515" sldId="271"/>
            <ac:spMk id="14" creationId="{DB8E4593-3024-4A7B-92FB-8114D72E5751}"/>
          </ac:spMkLst>
        </pc:spChg>
        <pc:spChg chg="add">
          <ac:chgData name="Ross, Jaime M" userId="0c4ae829-d972-47b5-9b68-391e6a9790c6" providerId="ADAL" clId="{F6DEED92-6552-40F9-9A41-A8ACDDE03C04}" dt="2019-08-29T18:57:19.114" v="4" actId="26606"/>
          <ac:spMkLst>
            <pc:docMk/>
            <pc:sldMk cId="2168458515" sldId="271"/>
            <ac:spMk id="16" creationId="{F72029E6-113E-4A42-8D29-4B796B39B9C5}"/>
          </ac:spMkLst>
        </pc:spChg>
        <pc:spChg chg="add">
          <ac:chgData name="Ross, Jaime M" userId="0c4ae829-d972-47b5-9b68-391e6a9790c6" providerId="ADAL" clId="{F6DEED92-6552-40F9-9A41-A8ACDDE03C04}" dt="2019-08-29T18:57:19.114" v="4" actId="26606"/>
          <ac:spMkLst>
            <pc:docMk/>
            <pc:sldMk cId="2168458515" sldId="271"/>
            <ac:spMk id="18" creationId="{FBAE6AE5-2B20-46E6-B338-A385BFF09F86}"/>
          </ac:spMkLst>
        </pc:spChg>
        <pc:spChg chg="add">
          <ac:chgData name="Ross, Jaime M" userId="0c4ae829-d972-47b5-9b68-391e6a9790c6" providerId="ADAL" clId="{F6DEED92-6552-40F9-9A41-A8ACDDE03C04}" dt="2019-08-29T18:57:19.114" v="4" actId="26606"/>
          <ac:spMkLst>
            <pc:docMk/>
            <pc:sldMk cId="2168458515" sldId="271"/>
            <ac:spMk id="20" creationId="{4555B12C-E2CF-448D-918F-96D0958DC632}"/>
          </ac:spMkLst>
        </pc:spChg>
        <pc:spChg chg="add">
          <ac:chgData name="Ross, Jaime M" userId="0c4ae829-d972-47b5-9b68-391e6a9790c6" providerId="ADAL" clId="{F6DEED92-6552-40F9-9A41-A8ACDDE03C04}" dt="2019-08-29T18:57:19.114" v="4" actId="26606"/>
          <ac:spMkLst>
            <pc:docMk/>
            <pc:sldMk cId="2168458515" sldId="271"/>
            <ac:spMk id="24" creationId="{3B157DF2-FF72-4CE9-BE7D-EBD5A782CFD0}"/>
          </ac:spMkLst>
        </pc:spChg>
        <pc:spChg chg="add">
          <ac:chgData name="Ross, Jaime M" userId="0c4ae829-d972-47b5-9b68-391e6a9790c6" providerId="ADAL" clId="{F6DEED92-6552-40F9-9A41-A8ACDDE03C04}" dt="2019-08-29T18:57:19.114" v="4" actId="26606"/>
          <ac:spMkLst>
            <pc:docMk/>
            <pc:sldMk cId="2168458515" sldId="271"/>
            <ac:spMk id="26" creationId="{3A9C03B3-AFE8-45FC-B9A1-A3CB20F7B4DA}"/>
          </ac:spMkLst>
        </pc:spChg>
        <pc:spChg chg="add">
          <ac:chgData name="Ross, Jaime M" userId="0c4ae829-d972-47b5-9b68-391e6a9790c6" providerId="ADAL" clId="{F6DEED92-6552-40F9-9A41-A8ACDDE03C04}" dt="2019-08-29T18:57:19.114" v="4" actId="26606"/>
          <ac:spMkLst>
            <pc:docMk/>
            <pc:sldMk cId="2168458515" sldId="271"/>
            <ac:spMk id="28" creationId="{61193F20-27E5-4AC4-ACD4-67265B1A6A1D}"/>
          </ac:spMkLst>
        </pc:spChg>
        <pc:spChg chg="add">
          <ac:chgData name="Ross, Jaime M" userId="0c4ae829-d972-47b5-9b68-391e6a9790c6" providerId="ADAL" clId="{F6DEED92-6552-40F9-9A41-A8ACDDE03C04}" dt="2019-08-29T18:57:19.114" v="4" actId="26606"/>
          <ac:spMkLst>
            <pc:docMk/>
            <pc:sldMk cId="2168458515" sldId="271"/>
            <ac:spMk id="30" creationId="{6D62ED33-0EFC-415C-8E4E-2A37E4209A7F}"/>
          </ac:spMkLst>
        </pc:spChg>
        <pc:spChg chg="add">
          <ac:chgData name="Ross, Jaime M" userId="0c4ae829-d972-47b5-9b68-391e6a9790c6" providerId="ADAL" clId="{F6DEED92-6552-40F9-9A41-A8ACDDE03C04}" dt="2019-08-29T18:57:19.114" v="4" actId="26606"/>
          <ac:spMkLst>
            <pc:docMk/>
            <pc:sldMk cId="2168458515" sldId="271"/>
            <ac:spMk id="32" creationId="{057EE995-DC08-46F2-A1EA-015EAE44AB40}"/>
          </ac:spMkLst>
        </pc:spChg>
        <pc:picChg chg="add mod">
          <ac:chgData name="Ross, Jaime M" userId="0c4ae829-d972-47b5-9b68-391e6a9790c6" providerId="ADAL" clId="{F6DEED92-6552-40F9-9A41-A8ACDDE03C04}" dt="2019-08-29T18:57:19.114" v="4" actId="26606"/>
          <ac:picMkLst>
            <pc:docMk/>
            <pc:sldMk cId="2168458515" sldId="271"/>
            <ac:picMk id="5" creationId="{6B4B88BE-81E6-456A-9ECC-C31DEDF82000}"/>
          </ac:picMkLst>
        </pc:picChg>
        <pc:picChg chg="add">
          <ac:chgData name="Ross, Jaime M" userId="0c4ae829-d972-47b5-9b68-391e6a9790c6" providerId="ADAL" clId="{F6DEED92-6552-40F9-9A41-A8ACDDE03C04}" dt="2019-08-29T18:57:19.114" v="4" actId="26606"/>
          <ac:picMkLst>
            <pc:docMk/>
            <pc:sldMk cId="2168458515" sldId="271"/>
            <ac:picMk id="10" creationId="{576E8DBD-6DBD-4FCB-8FE8-8F0425C0B67E}"/>
          </ac:picMkLst>
        </pc:picChg>
        <pc:picChg chg="add">
          <ac:chgData name="Ross, Jaime M" userId="0c4ae829-d972-47b5-9b68-391e6a9790c6" providerId="ADAL" clId="{F6DEED92-6552-40F9-9A41-A8ACDDE03C04}" dt="2019-08-29T18:57:19.114" v="4" actId="26606"/>
          <ac:picMkLst>
            <pc:docMk/>
            <pc:sldMk cId="2168458515" sldId="271"/>
            <ac:picMk id="22" creationId="{65BF2F91-B8B6-400A-961C-AF1AEDDCDFC6}"/>
          </ac:picMkLst>
        </pc:picChg>
      </pc:sldChg>
      <pc:sldChg chg="addSp delSp modSp add mod ord setBg">
        <pc:chgData name="Ross, Jaime M" userId="0c4ae829-d972-47b5-9b68-391e6a9790c6" providerId="ADAL" clId="{F6DEED92-6552-40F9-9A41-A8ACDDE03C04}" dt="2019-08-29T19:05:02.930" v="22" actId="26606"/>
        <pc:sldMkLst>
          <pc:docMk/>
          <pc:sldMk cId="3131314770" sldId="272"/>
        </pc:sldMkLst>
        <pc:spChg chg="del">
          <ac:chgData name="Ross, Jaime M" userId="0c4ae829-d972-47b5-9b68-391e6a9790c6" providerId="ADAL" clId="{F6DEED92-6552-40F9-9A41-A8ACDDE03C04}" dt="2019-08-29T19:03:49.147" v="7" actId="478"/>
          <ac:spMkLst>
            <pc:docMk/>
            <pc:sldMk cId="3131314770" sldId="272"/>
            <ac:spMk id="2" creationId="{88DEB590-5144-449D-8D6A-AD93CEEA8AE9}"/>
          </ac:spMkLst>
        </pc:spChg>
        <pc:spChg chg="del">
          <ac:chgData name="Ross, Jaime M" userId="0c4ae829-d972-47b5-9b68-391e6a9790c6" providerId="ADAL" clId="{F6DEED92-6552-40F9-9A41-A8ACDDE03C04}" dt="2019-08-29T19:04:01.903" v="11" actId="478"/>
          <ac:spMkLst>
            <pc:docMk/>
            <pc:sldMk cId="3131314770" sldId="272"/>
            <ac:spMk id="3" creationId="{7DB2B981-0625-4BAE-93F1-8227F7C9B72A}"/>
          </ac:spMkLst>
        </pc:spChg>
        <pc:spChg chg="del">
          <ac:chgData name="Ross, Jaime M" userId="0c4ae829-d972-47b5-9b68-391e6a9790c6" providerId="ADAL" clId="{F6DEED92-6552-40F9-9A41-A8ACDDE03C04}" dt="2019-08-29T19:03:56.565" v="10" actId="478"/>
          <ac:spMkLst>
            <pc:docMk/>
            <pc:sldMk cId="3131314770" sldId="272"/>
            <ac:spMk id="4" creationId="{13FBF60B-65FC-446F-9B96-1A33430CF479}"/>
          </ac:spMkLst>
        </pc:spChg>
        <pc:spChg chg="add del">
          <ac:chgData name="Ross, Jaime M" userId="0c4ae829-d972-47b5-9b68-391e6a9790c6" providerId="ADAL" clId="{F6DEED92-6552-40F9-9A41-A8ACDDE03C04}" dt="2019-08-29T19:03:54.239" v="9" actId="478"/>
          <ac:spMkLst>
            <pc:docMk/>
            <pc:sldMk cId="3131314770" sldId="272"/>
            <ac:spMk id="5" creationId="{8723FD82-98AD-45D3-9171-0DD71B0FA178}"/>
          </ac:spMkLst>
        </pc:spChg>
        <pc:spChg chg="add mod">
          <ac:chgData name="Ross, Jaime M" userId="0c4ae829-d972-47b5-9b68-391e6a9790c6" providerId="ADAL" clId="{F6DEED92-6552-40F9-9A41-A8ACDDE03C04}" dt="2019-08-29T19:05:02.930" v="22" actId="26606"/>
          <ac:spMkLst>
            <pc:docMk/>
            <pc:sldMk cId="3131314770" sldId="272"/>
            <ac:spMk id="8" creationId="{4EDBBA01-D3B6-44A0-AE3A-9A07E48A1FEF}"/>
          </ac:spMkLst>
        </pc:spChg>
        <pc:spChg chg="add del">
          <ac:chgData name="Ross, Jaime M" userId="0c4ae829-d972-47b5-9b68-391e6a9790c6" providerId="ADAL" clId="{F6DEED92-6552-40F9-9A41-A8ACDDE03C04}" dt="2019-08-29T19:04:54.730" v="15" actId="26606"/>
          <ac:spMkLst>
            <pc:docMk/>
            <pc:sldMk cId="3131314770" sldId="272"/>
            <ac:spMk id="15" creationId="{70BE0118-665B-49AC-8ED9-B29C009CED13}"/>
          </ac:spMkLst>
        </pc:spChg>
        <pc:spChg chg="add del">
          <ac:chgData name="Ross, Jaime M" userId="0c4ae829-d972-47b5-9b68-391e6a9790c6" providerId="ADAL" clId="{F6DEED92-6552-40F9-9A41-A8ACDDE03C04}" dt="2019-08-29T19:04:54.730" v="15" actId="26606"/>
          <ac:spMkLst>
            <pc:docMk/>
            <pc:sldMk cId="3131314770" sldId="272"/>
            <ac:spMk id="17" creationId="{DB8E4593-3024-4A7B-92FB-8114D72E5751}"/>
          </ac:spMkLst>
        </pc:spChg>
        <pc:spChg chg="add del">
          <ac:chgData name="Ross, Jaime M" userId="0c4ae829-d972-47b5-9b68-391e6a9790c6" providerId="ADAL" clId="{F6DEED92-6552-40F9-9A41-A8ACDDE03C04}" dt="2019-08-29T19:04:54.730" v="15" actId="26606"/>
          <ac:spMkLst>
            <pc:docMk/>
            <pc:sldMk cId="3131314770" sldId="272"/>
            <ac:spMk id="19" creationId="{F72029E6-113E-4A42-8D29-4B796B39B9C5}"/>
          </ac:spMkLst>
        </pc:spChg>
        <pc:spChg chg="add del">
          <ac:chgData name="Ross, Jaime M" userId="0c4ae829-d972-47b5-9b68-391e6a9790c6" providerId="ADAL" clId="{F6DEED92-6552-40F9-9A41-A8ACDDE03C04}" dt="2019-08-29T19:04:54.730" v="15" actId="26606"/>
          <ac:spMkLst>
            <pc:docMk/>
            <pc:sldMk cId="3131314770" sldId="272"/>
            <ac:spMk id="21" creationId="{FBAE6AE5-2B20-46E6-B338-A385BFF09F86}"/>
          </ac:spMkLst>
        </pc:spChg>
        <pc:spChg chg="add del">
          <ac:chgData name="Ross, Jaime M" userId="0c4ae829-d972-47b5-9b68-391e6a9790c6" providerId="ADAL" clId="{F6DEED92-6552-40F9-9A41-A8ACDDE03C04}" dt="2019-08-29T19:04:54.730" v="15" actId="26606"/>
          <ac:spMkLst>
            <pc:docMk/>
            <pc:sldMk cId="3131314770" sldId="272"/>
            <ac:spMk id="23" creationId="{4555B12C-E2CF-448D-918F-96D0958DC632}"/>
          </ac:spMkLst>
        </pc:spChg>
        <pc:spChg chg="add del">
          <ac:chgData name="Ross, Jaime M" userId="0c4ae829-d972-47b5-9b68-391e6a9790c6" providerId="ADAL" clId="{F6DEED92-6552-40F9-9A41-A8ACDDE03C04}" dt="2019-08-29T19:04:54.730" v="15" actId="26606"/>
          <ac:spMkLst>
            <pc:docMk/>
            <pc:sldMk cId="3131314770" sldId="272"/>
            <ac:spMk id="27" creationId="{C5A41A00-0593-4A97-9CA0-B0AE89F21212}"/>
          </ac:spMkLst>
        </pc:spChg>
        <pc:spChg chg="add del">
          <ac:chgData name="Ross, Jaime M" userId="0c4ae829-d972-47b5-9b68-391e6a9790c6" providerId="ADAL" clId="{F6DEED92-6552-40F9-9A41-A8ACDDE03C04}" dt="2019-08-29T19:04:54.730" v="15" actId="26606"/>
          <ac:spMkLst>
            <pc:docMk/>
            <pc:sldMk cId="3131314770" sldId="272"/>
            <ac:spMk id="29" creationId="{FCA51B5C-E7C6-405A-BA9F-6B5A96D7BD1E}"/>
          </ac:spMkLst>
        </pc:spChg>
        <pc:spChg chg="add del">
          <ac:chgData name="Ross, Jaime M" userId="0c4ae829-d972-47b5-9b68-391e6a9790c6" providerId="ADAL" clId="{F6DEED92-6552-40F9-9A41-A8ACDDE03C04}" dt="2019-08-29T19:04:54.730" v="15" actId="26606"/>
          <ac:spMkLst>
            <pc:docMk/>
            <pc:sldMk cId="3131314770" sldId="272"/>
            <ac:spMk id="31" creationId="{FABCB0C0-C191-42C2-9158-48485F76A328}"/>
          </ac:spMkLst>
        </pc:spChg>
        <pc:spChg chg="add del">
          <ac:chgData name="Ross, Jaime M" userId="0c4ae829-d972-47b5-9b68-391e6a9790c6" providerId="ADAL" clId="{F6DEED92-6552-40F9-9A41-A8ACDDE03C04}" dt="2019-08-29T19:04:54.730" v="15" actId="26606"/>
          <ac:spMkLst>
            <pc:docMk/>
            <pc:sldMk cId="3131314770" sldId="272"/>
            <ac:spMk id="33" creationId="{D2D09E6C-D6EC-4C7F-91ED-C81D537A02AB}"/>
          </ac:spMkLst>
        </pc:spChg>
        <pc:spChg chg="add del">
          <ac:chgData name="Ross, Jaime M" userId="0c4ae829-d972-47b5-9b68-391e6a9790c6" providerId="ADAL" clId="{F6DEED92-6552-40F9-9A41-A8ACDDE03C04}" dt="2019-08-29T19:04:54.730" v="15" actId="26606"/>
          <ac:spMkLst>
            <pc:docMk/>
            <pc:sldMk cId="3131314770" sldId="272"/>
            <ac:spMk id="35" creationId="{3951E5EC-1DE3-40F0-897A-8618C6185D39}"/>
          </ac:spMkLst>
        </pc:spChg>
        <pc:spChg chg="add del">
          <ac:chgData name="Ross, Jaime M" userId="0c4ae829-d972-47b5-9b68-391e6a9790c6" providerId="ADAL" clId="{F6DEED92-6552-40F9-9A41-A8ACDDE03C04}" dt="2019-08-29T19:04:57.738" v="17" actId="26606"/>
          <ac:spMkLst>
            <pc:docMk/>
            <pc:sldMk cId="3131314770" sldId="272"/>
            <ac:spMk id="38" creationId="{70BE0118-665B-49AC-8ED9-B29C009CED13}"/>
          </ac:spMkLst>
        </pc:spChg>
        <pc:spChg chg="add del">
          <ac:chgData name="Ross, Jaime M" userId="0c4ae829-d972-47b5-9b68-391e6a9790c6" providerId="ADAL" clId="{F6DEED92-6552-40F9-9A41-A8ACDDE03C04}" dt="2019-08-29T19:04:57.738" v="17" actId="26606"/>
          <ac:spMkLst>
            <pc:docMk/>
            <pc:sldMk cId="3131314770" sldId="272"/>
            <ac:spMk id="39" creationId="{DB8E4593-3024-4A7B-92FB-8114D72E5751}"/>
          </ac:spMkLst>
        </pc:spChg>
        <pc:spChg chg="add del">
          <ac:chgData name="Ross, Jaime M" userId="0c4ae829-d972-47b5-9b68-391e6a9790c6" providerId="ADAL" clId="{F6DEED92-6552-40F9-9A41-A8ACDDE03C04}" dt="2019-08-29T19:04:57.738" v="17" actId="26606"/>
          <ac:spMkLst>
            <pc:docMk/>
            <pc:sldMk cId="3131314770" sldId="272"/>
            <ac:spMk id="40" creationId="{F72029E6-113E-4A42-8D29-4B796B39B9C5}"/>
          </ac:spMkLst>
        </pc:spChg>
        <pc:spChg chg="add del">
          <ac:chgData name="Ross, Jaime M" userId="0c4ae829-d972-47b5-9b68-391e6a9790c6" providerId="ADAL" clId="{F6DEED92-6552-40F9-9A41-A8ACDDE03C04}" dt="2019-08-29T19:04:57.738" v="17" actId="26606"/>
          <ac:spMkLst>
            <pc:docMk/>
            <pc:sldMk cId="3131314770" sldId="272"/>
            <ac:spMk id="41" creationId="{FBAE6AE5-2B20-46E6-B338-A385BFF09F86}"/>
          </ac:spMkLst>
        </pc:spChg>
        <pc:spChg chg="add del">
          <ac:chgData name="Ross, Jaime M" userId="0c4ae829-d972-47b5-9b68-391e6a9790c6" providerId="ADAL" clId="{F6DEED92-6552-40F9-9A41-A8ACDDE03C04}" dt="2019-08-29T19:04:57.738" v="17" actId="26606"/>
          <ac:spMkLst>
            <pc:docMk/>
            <pc:sldMk cId="3131314770" sldId="272"/>
            <ac:spMk id="42" creationId="{4555B12C-E2CF-448D-918F-96D0958DC632}"/>
          </ac:spMkLst>
        </pc:spChg>
        <pc:spChg chg="add del">
          <ac:chgData name="Ross, Jaime M" userId="0c4ae829-d972-47b5-9b68-391e6a9790c6" providerId="ADAL" clId="{F6DEED92-6552-40F9-9A41-A8ACDDE03C04}" dt="2019-08-29T19:04:57.738" v="17" actId="26606"/>
          <ac:spMkLst>
            <pc:docMk/>
            <pc:sldMk cId="3131314770" sldId="272"/>
            <ac:spMk id="44" creationId="{0E1EC02D-0083-41E1-BA4D-520B9407910E}"/>
          </ac:spMkLst>
        </pc:spChg>
        <pc:spChg chg="add del">
          <ac:chgData name="Ross, Jaime M" userId="0c4ae829-d972-47b5-9b68-391e6a9790c6" providerId="ADAL" clId="{F6DEED92-6552-40F9-9A41-A8ACDDE03C04}" dt="2019-08-29T19:04:57.738" v="17" actId="26606"/>
          <ac:spMkLst>
            <pc:docMk/>
            <pc:sldMk cId="3131314770" sldId="272"/>
            <ac:spMk id="45" creationId="{05C80F73-7ED6-43AE-9852-0A1FA05F60DC}"/>
          </ac:spMkLst>
        </pc:spChg>
        <pc:spChg chg="add del">
          <ac:chgData name="Ross, Jaime M" userId="0c4ae829-d972-47b5-9b68-391e6a9790c6" providerId="ADAL" clId="{F6DEED92-6552-40F9-9A41-A8ACDDE03C04}" dt="2019-08-29T19:04:57.738" v="17" actId="26606"/>
          <ac:spMkLst>
            <pc:docMk/>
            <pc:sldMk cId="3131314770" sldId="272"/>
            <ac:spMk id="46" creationId="{3A43EBFE-9D7B-4102-912D-F0BF7BE05AC7}"/>
          </ac:spMkLst>
        </pc:spChg>
        <pc:spChg chg="add del">
          <ac:chgData name="Ross, Jaime M" userId="0c4ae829-d972-47b5-9b68-391e6a9790c6" providerId="ADAL" clId="{F6DEED92-6552-40F9-9A41-A8ACDDE03C04}" dt="2019-08-29T19:04:59.349" v="19" actId="26606"/>
          <ac:spMkLst>
            <pc:docMk/>
            <pc:sldMk cId="3131314770" sldId="272"/>
            <ac:spMk id="49" creationId="{70BE0118-665B-49AC-8ED9-B29C009CED13}"/>
          </ac:spMkLst>
        </pc:spChg>
        <pc:spChg chg="add del">
          <ac:chgData name="Ross, Jaime M" userId="0c4ae829-d972-47b5-9b68-391e6a9790c6" providerId="ADAL" clId="{F6DEED92-6552-40F9-9A41-A8ACDDE03C04}" dt="2019-08-29T19:04:59.349" v="19" actId="26606"/>
          <ac:spMkLst>
            <pc:docMk/>
            <pc:sldMk cId="3131314770" sldId="272"/>
            <ac:spMk id="50" creationId="{DB8E4593-3024-4A7B-92FB-8114D72E5751}"/>
          </ac:spMkLst>
        </pc:spChg>
        <pc:spChg chg="add del">
          <ac:chgData name="Ross, Jaime M" userId="0c4ae829-d972-47b5-9b68-391e6a9790c6" providerId="ADAL" clId="{F6DEED92-6552-40F9-9A41-A8ACDDE03C04}" dt="2019-08-29T19:04:59.349" v="19" actId="26606"/>
          <ac:spMkLst>
            <pc:docMk/>
            <pc:sldMk cId="3131314770" sldId="272"/>
            <ac:spMk id="51" creationId="{F72029E6-113E-4A42-8D29-4B796B39B9C5}"/>
          </ac:spMkLst>
        </pc:spChg>
        <pc:spChg chg="add del">
          <ac:chgData name="Ross, Jaime M" userId="0c4ae829-d972-47b5-9b68-391e6a9790c6" providerId="ADAL" clId="{F6DEED92-6552-40F9-9A41-A8ACDDE03C04}" dt="2019-08-29T19:04:59.349" v="19" actId="26606"/>
          <ac:spMkLst>
            <pc:docMk/>
            <pc:sldMk cId="3131314770" sldId="272"/>
            <ac:spMk id="52" creationId="{FBAE6AE5-2B20-46E6-B338-A385BFF09F86}"/>
          </ac:spMkLst>
        </pc:spChg>
        <pc:spChg chg="add del">
          <ac:chgData name="Ross, Jaime M" userId="0c4ae829-d972-47b5-9b68-391e6a9790c6" providerId="ADAL" clId="{F6DEED92-6552-40F9-9A41-A8ACDDE03C04}" dt="2019-08-29T19:04:59.349" v="19" actId="26606"/>
          <ac:spMkLst>
            <pc:docMk/>
            <pc:sldMk cId="3131314770" sldId="272"/>
            <ac:spMk id="53" creationId="{4555B12C-E2CF-448D-918F-96D0958DC632}"/>
          </ac:spMkLst>
        </pc:spChg>
        <pc:spChg chg="add del">
          <ac:chgData name="Ross, Jaime M" userId="0c4ae829-d972-47b5-9b68-391e6a9790c6" providerId="ADAL" clId="{F6DEED92-6552-40F9-9A41-A8ACDDE03C04}" dt="2019-08-29T19:04:59.349" v="19" actId="26606"/>
          <ac:spMkLst>
            <pc:docMk/>
            <pc:sldMk cId="3131314770" sldId="272"/>
            <ac:spMk id="54" creationId="{81DCCE50-5BF6-42F8-A562-F8C543ADF39C}"/>
          </ac:spMkLst>
        </pc:spChg>
        <pc:spChg chg="add del">
          <ac:chgData name="Ross, Jaime M" userId="0c4ae829-d972-47b5-9b68-391e6a9790c6" providerId="ADAL" clId="{F6DEED92-6552-40F9-9A41-A8ACDDE03C04}" dt="2019-08-29T19:04:59.349" v="19" actId="26606"/>
          <ac:spMkLst>
            <pc:docMk/>
            <pc:sldMk cId="3131314770" sldId="272"/>
            <ac:spMk id="55" creationId="{D78A776B-E301-4D5C-A1B5-A17C1BE181F6}"/>
          </ac:spMkLst>
        </pc:spChg>
        <pc:spChg chg="add del">
          <ac:chgData name="Ross, Jaime M" userId="0c4ae829-d972-47b5-9b68-391e6a9790c6" providerId="ADAL" clId="{F6DEED92-6552-40F9-9A41-A8ACDDE03C04}" dt="2019-08-29T19:04:59.349" v="19" actId="26606"/>
          <ac:spMkLst>
            <pc:docMk/>
            <pc:sldMk cId="3131314770" sldId="272"/>
            <ac:spMk id="56" creationId="{0DDFA573-E787-440F-8A24-6F6D3D5498A2}"/>
          </ac:spMkLst>
        </pc:spChg>
        <pc:spChg chg="add del">
          <ac:chgData name="Ross, Jaime M" userId="0c4ae829-d972-47b5-9b68-391e6a9790c6" providerId="ADAL" clId="{F6DEED92-6552-40F9-9A41-A8ACDDE03C04}" dt="2019-08-29T19:05:02.852" v="21" actId="26606"/>
          <ac:spMkLst>
            <pc:docMk/>
            <pc:sldMk cId="3131314770" sldId="272"/>
            <ac:spMk id="59" creationId="{70BE0118-665B-49AC-8ED9-B29C009CED13}"/>
          </ac:spMkLst>
        </pc:spChg>
        <pc:spChg chg="add del">
          <ac:chgData name="Ross, Jaime M" userId="0c4ae829-d972-47b5-9b68-391e6a9790c6" providerId="ADAL" clId="{F6DEED92-6552-40F9-9A41-A8ACDDE03C04}" dt="2019-08-29T19:05:02.852" v="21" actId="26606"/>
          <ac:spMkLst>
            <pc:docMk/>
            <pc:sldMk cId="3131314770" sldId="272"/>
            <ac:spMk id="60" creationId="{DB8E4593-3024-4A7B-92FB-8114D72E5751}"/>
          </ac:spMkLst>
        </pc:spChg>
        <pc:spChg chg="add del">
          <ac:chgData name="Ross, Jaime M" userId="0c4ae829-d972-47b5-9b68-391e6a9790c6" providerId="ADAL" clId="{F6DEED92-6552-40F9-9A41-A8ACDDE03C04}" dt="2019-08-29T19:05:02.852" v="21" actId="26606"/>
          <ac:spMkLst>
            <pc:docMk/>
            <pc:sldMk cId="3131314770" sldId="272"/>
            <ac:spMk id="61" creationId="{F72029E6-113E-4A42-8D29-4B796B39B9C5}"/>
          </ac:spMkLst>
        </pc:spChg>
        <pc:spChg chg="add del">
          <ac:chgData name="Ross, Jaime M" userId="0c4ae829-d972-47b5-9b68-391e6a9790c6" providerId="ADAL" clId="{F6DEED92-6552-40F9-9A41-A8ACDDE03C04}" dt="2019-08-29T19:05:02.852" v="21" actId="26606"/>
          <ac:spMkLst>
            <pc:docMk/>
            <pc:sldMk cId="3131314770" sldId="272"/>
            <ac:spMk id="62" creationId="{FBAE6AE5-2B20-46E6-B338-A385BFF09F86}"/>
          </ac:spMkLst>
        </pc:spChg>
        <pc:spChg chg="add del">
          <ac:chgData name="Ross, Jaime M" userId="0c4ae829-d972-47b5-9b68-391e6a9790c6" providerId="ADAL" clId="{F6DEED92-6552-40F9-9A41-A8ACDDE03C04}" dt="2019-08-29T19:05:02.852" v="21" actId="26606"/>
          <ac:spMkLst>
            <pc:docMk/>
            <pc:sldMk cId="3131314770" sldId="272"/>
            <ac:spMk id="63" creationId="{4555B12C-E2CF-448D-918F-96D0958DC632}"/>
          </ac:spMkLst>
        </pc:spChg>
        <pc:spChg chg="add del">
          <ac:chgData name="Ross, Jaime M" userId="0c4ae829-d972-47b5-9b68-391e6a9790c6" providerId="ADAL" clId="{F6DEED92-6552-40F9-9A41-A8ACDDE03C04}" dt="2019-08-29T19:05:02.852" v="21" actId="26606"/>
          <ac:spMkLst>
            <pc:docMk/>
            <pc:sldMk cId="3131314770" sldId="272"/>
            <ac:spMk id="64" creationId="{9EB9FA3F-CAB0-4533-9364-224CEC6FF8BC}"/>
          </ac:spMkLst>
        </pc:spChg>
        <pc:spChg chg="add del">
          <ac:chgData name="Ross, Jaime M" userId="0c4ae829-d972-47b5-9b68-391e6a9790c6" providerId="ADAL" clId="{F6DEED92-6552-40F9-9A41-A8ACDDE03C04}" dt="2019-08-29T19:05:02.852" v="21" actId="26606"/>
          <ac:spMkLst>
            <pc:docMk/>
            <pc:sldMk cId="3131314770" sldId="272"/>
            <ac:spMk id="65" creationId="{42B0C1BF-5CB1-40DA-9A22-5452B546914B}"/>
          </ac:spMkLst>
        </pc:spChg>
        <pc:spChg chg="add">
          <ac:chgData name="Ross, Jaime M" userId="0c4ae829-d972-47b5-9b68-391e6a9790c6" providerId="ADAL" clId="{F6DEED92-6552-40F9-9A41-A8ACDDE03C04}" dt="2019-08-29T19:05:02.930" v="22" actId="26606"/>
          <ac:spMkLst>
            <pc:docMk/>
            <pc:sldMk cId="3131314770" sldId="272"/>
            <ac:spMk id="68" creationId="{70BE0118-665B-49AC-8ED9-B29C009CED13}"/>
          </ac:spMkLst>
        </pc:spChg>
        <pc:spChg chg="add">
          <ac:chgData name="Ross, Jaime M" userId="0c4ae829-d972-47b5-9b68-391e6a9790c6" providerId="ADAL" clId="{F6DEED92-6552-40F9-9A41-A8ACDDE03C04}" dt="2019-08-29T19:05:02.930" v="22" actId="26606"/>
          <ac:spMkLst>
            <pc:docMk/>
            <pc:sldMk cId="3131314770" sldId="272"/>
            <ac:spMk id="69" creationId="{DB8E4593-3024-4A7B-92FB-8114D72E5751}"/>
          </ac:spMkLst>
        </pc:spChg>
        <pc:spChg chg="add">
          <ac:chgData name="Ross, Jaime M" userId="0c4ae829-d972-47b5-9b68-391e6a9790c6" providerId="ADAL" clId="{F6DEED92-6552-40F9-9A41-A8ACDDE03C04}" dt="2019-08-29T19:05:02.930" v="22" actId="26606"/>
          <ac:spMkLst>
            <pc:docMk/>
            <pc:sldMk cId="3131314770" sldId="272"/>
            <ac:spMk id="70" creationId="{F72029E6-113E-4A42-8D29-4B796B39B9C5}"/>
          </ac:spMkLst>
        </pc:spChg>
        <pc:spChg chg="add">
          <ac:chgData name="Ross, Jaime M" userId="0c4ae829-d972-47b5-9b68-391e6a9790c6" providerId="ADAL" clId="{F6DEED92-6552-40F9-9A41-A8ACDDE03C04}" dt="2019-08-29T19:05:02.930" v="22" actId="26606"/>
          <ac:spMkLst>
            <pc:docMk/>
            <pc:sldMk cId="3131314770" sldId="272"/>
            <ac:spMk id="71" creationId="{FBAE6AE5-2B20-46E6-B338-A385BFF09F86}"/>
          </ac:spMkLst>
        </pc:spChg>
        <pc:spChg chg="add">
          <ac:chgData name="Ross, Jaime M" userId="0c4ae829-d972-47b5-9b68-391e6a9790c6" providerId="ADAL" clId="{F6DEED92-6552-40F9-9A41-A8ACDDE03C04}" dt="2019-08-29T19:05:02.930" v="22" actId="26606"/>
          <ac:spMkLst>
            <pc:docMk/>
            <pc:sldMk cId="3131314770" sldId="272"/>
            <ac:spMk id="72" creationId="{4555B12C-E2CF-448D-918F-96D0958DC632}"/>
          </ac:spMkLst>
        </pc:spChg>
        <pc:picChg chg="add mod ord">
          <ac:chgData name="Ross, Jaime M" userId="0c4ae829-d972-47b5-9b68-391e6a9790c6" providerId="ADAL" clId="{F6DEED92-6552-40F9-9A41-A8ACDDE03C04}" dt="2019-08-29T19:05:02.930" v="22" actId="26606"/>
          <ac:picMkLst>
            <pc:docMk/>
            <pc:sldMk cId="3131314770" sldId="272"/>
            <ac:picMk id="7" creationId="{191E3937-991E-4614-A018-04C5C1E900FC}"/>
          </ac:picMkLst>
        </pc:picChg>
        <pc:picChg chg="add del">
          <ac:chgData name="Ross, Jaime M" userId="0c4ae829-d972-47b5-9b68-391e6a9790c6" providerId="ADAL" clId="{F6DEED92-6552-40F9-9A41-A8ACDDE03C04}" dt="2019-08-29T19:04:54.730" v="15" actId="26606"/>
          <ac:picMkLst>
            <pc:docMk/>
            <pc:sldMk cId="3131314770" sldId="272"/>
            <ac:picMk id="13" creationId="{576E8DBD-6DBD-4FCB-8FE8-8F0425C0B67E}"/>
          </ac:picMkLst>
        </pc:picChg>
        <pc:picChg chg="add del">
          <ac:chgData name="Ross, Jaime M" userId="0c4ae829-d972-47b5-9b68-391e6a9790c6" providerId="ADAL" clId="{F6DEED92-6552-40F9-9A41-A8ACDDE03C04}" dt="2019-08-29T19:04:54.730" v="15" actId="26606"/>
          <ac:picMkLst>
            <pc:docMk/>
            <pc:sldMk cId="3131314770" sldId="272"/>
            <ac:picMk id="25" creationId="{AFB8FFAA-9442-4FA6-B0EC-369AE6A2BD79}"/>
          </ac:picMkLst>
        </pc:picChg>
        <pc:picChg chg="add del">
          <ac:chgData name="Ross, Jaime M" userId="0c4ae829-d972-47b5-9b68-391e6a9790c6" providerId="ADAL" clId="{F6DEED92-6552-40F9-9A41-A8ACDDE03C04}" dt="2019-08-29T19:04:57.738" v="17" actId="26606"/>
          <ac:picMkLst>
            <pc:docMk/>
            <pc:sldMk cId="3131314770" sldId="272"/>
            <ac:picMk id="37" creationId="{576E8DBD-6DBD-4FCB-8FE8-8F0425C0B67E}"/>
          </ac:picMkLst>
        </pc:picChg>
        <pc:picChg chg="add del">
          <ac:chgData name="Ross, Jaime M" userId="0c4ae829-d972-47b5-9b68-391e6a9790c6" providerId="ADAL" clId="{F6DEED92-6552-40F9-9A41-A8ACDDE03C04}" dt="2019-08-29T19:04:57.738" v="17" actId="26606"/>
          <ac:picMkLst>
            <pc:docMk/>
            <pc:sldMk cId="3131314770" sldId="272"/>
            <ac:picMk id="43" creationId="{2006663E-E7C6-4740-91EF-F49426E3E65F}"/>
          </ac:picMkLst>
        </pc:picChg>
        <pc:picChg chg="add del">
          <ac:chgData name="Ross, Jaime M" userId="0c4ae829-d972-47b5-9b68-391e6a9790c6" providerId="ADAL" clId="{F6DEED92-6552-40F9-9A41-A8ACDDE03C04}" dt="2019-08-29T19:04:59.349" v="19" actId="26606"/>
          <ac:picMkLst>
            <pc:docMk/>
            <pc:sldMk cId="3131314770" sldId="272"/>
            <ac:picMk id="48" creationId="{576E8DBD-6DBD-4FCB-8FE8-8F0425C0B67E}"/>
          </ac:picMkLst>
        </pc:picChg>
        <pc:picChg chg="add del">
          <ac:chgData name="Ross, Jaime M" userId="0c4ae829-d972-47b5-9b68-391e6a9790c6" providerId="ADAL" clId="{F6DEED92-6552-40F9-9A41-A8ACDDE03C04}" dt="2019-08-29T19:05:02.852" v="21" actId="26606"/>
          <ac:picMkLst>
            <pc:docMk/>
            <pc:sldMk cId="3131314770" sldId="272"/>
            <ac:picMk id="58" creationId="{576E8DBD-6DBD-4FCB-8FE8-8F0425C0B67E}"/>
          </ac:picMkLst>
        </pc:picChg>
        <pc:picChg chg="add">
          <ac:chgData name="Ross, Jaime M" userId="0c4ae829-d972-47b5-9b68-391e6a9790c6" providerId="ADAL" clId="{F6DEED92-6552-40F9-9A41-A8ACDDE03C04}" dt="2019-08-29T19:05:02.930" v="22" actId="26606"/>
          <ac:picMkLst>
            <pc:docMk/>
            <pc:sldMk cId="3131314770" sldId="272"/>
            <ac:picMk id="67" creationId="{576E8DBD-6DBD-4FCB-8FE8-8F0425C0B67E}"/>
          </ac:picMkLst>
        </pc:picChg>
      </pc:sldChg>
      <pc:sldChg chg="addSp delSp modSp add del ord">
        <pc:chgData name="Ross, Jaime M" userId="0c4ae829-d972-47b5-9b68-391e6a9790c6" providerId="ADAL" clId="{F6DEED92-6552-40F9-9A41-A8ACDDE03C04}" dt="2019-08-29T19:06:41.477" v="40" actId="2696"/>
        <pc:sldMkLst>
          <pc:docMk/>
          <pc:sldMk cId="386873342" sldId="273"/>
        </pc:sldMkLst>
        <pc:spChg chg="mod">
          <ac:chgData name="Ross, Jaime M" userId="0c4ae829-d972-47b5-9b68-391e6a9790c6" providerId="ADAL" clId="{F6DEED92-6552-40F9-9A41-A8ACDDE03C04}" dt="2019-08-29T19:06:15.576" v="37" actId="20577"/>
          <ac:spMkLst>
            <pc:docMk/>
            <pc:sldMk cId="386873342" sldId="273"/>
            <ac:spMk id="2" creationId="{97B8FC8A-DE58-41D3-A0F0-CA776ECB4C39}"/>
          </ac:spMkLst>
        </pc:spChg>
        <pc:spChg chg="del">
          <ac:chgData name="Ross, Jaime M" userId="0c4ae829-d972-47b5-9b68-391e6a9790c6" providerId="ADAL" clId="{F6DEED92-6552-40F9-9A41-A8ACDDE03C04}" dt="2019-08-29T19:06:26.941" v="39" actId="931"/>
          <ac:spMkLst>
            <pc:docMk/>
            <pc:sldMk cId="386873342" sldId="273"/>
            <ac:spMk id="3" creationId="{DE97EA43-AA7E-42D1-B08F-C24EE40FA7A5}"/>
          </ac:spMkLst>
        </pc:spChg>
        <pc:spChg chg="del">
          <ac:chgData name="Ross, Jaime M" userId="0c4ae829-d972-47b5-9b68-391e6a9790c6" providerId="ADAL" clId="{F6DEED92-6552-40F9-9A41-A8ACDDE03C04}" dt="2019-08-29T19:06:21.001" v="38" actId="478"/>
          <ac:spMkLst>
            <pc:docMk/>
            <pc:sldMk cId="386873342" sldId="273"/>
            <ac:spMk id="4" creationId="{2C542C1E-D5F5-4707-8345-1780F0C56657}"/>
          </ac:spMkLst>
        </pc:spChg>
        <pc:picChg chg="add mod">
          <ac:chgData name="Ross, Jaime M" userId="0c4ae829-d972-47b5-9b68-391e6a9790c6" providerId="ADAL" clId="{F6DEED92-6552-40F9-9A41-A8ACDDE03C04}" dt="2019-08-29T19:06:26.941" v="39" actId="931"/>
          <ac:picMkLst>
            <pc:docMk/>
            <pc:sldMk cId="386873342" sldId="273"/>
            <ac:picMk id="6" creationId="{64A217D6-CBE7-48EE-9E43-5D4D851BE931}"/>
          </ac:picMkLst>
        </pc:picChg>
      </pc:sldChg>
      <pc:sldChg chg="addSp modSp add del ord">
        <pc:chgData name="Ross, Jaime M" userId="0c4ae829-d972-47b5-9b68-391e6a9790c6" providerId="ADAL" clId="{F6DEED92-6552-40F9-9A41-A8ACDDE03C04}" dt="2019-08-29T19:12:38.431" v="78" actId="1076"/>
        <pc:sldMkLst>
          <pc:docMk/>
          <pc:sldMk cId="2287668833" sldId="273"/>
        </pc:sldMkLst>
        <pc:spChg chg="mod">
          <ac:chgData name="Ross, Jaime M" userId="0c4ae829-d972-47b5-9b68-391e6a9790c6" providerId="ADAL" clId="{F6DEED92-6552-40F9-9A41-A8ACDDE03C04}" dt="2019-08-29T19:06:51.256" v="54" actId="20577"/>
          <ac:spMkLst>
            <pc:docMk/>
            <pc:sldMk cId="2287668833" sldId="273"/>
            <ac:spMk id="2" creationId="{16C6C01F-19D7-48D1-9D5E-4CA1D79FD06F}"/>
          </ac:spMkLst>
        </pc:spChg>
        <pc:picChg chg="add mod">
          <ac:chgData name="Ross, Jaime M" userId="0c4ae829-d972-47b5-9b68-391e6a9790c6" providerId="ADAL" clId="{F6DEED92-6552-40F9-9A41-A8ACDDE03C04}" dt="2019-08-29T19:12:07.062" v="76" actId="1076"/>
          <ac:picMkLst>
            <pc:docMk/>
            <pc:sldMk cId="2287668833" sldId="273"/>
            <ac:picMk id="4" creationId="{7083CDEB-B230-4D63-A8D9-A0CDC555E244}"/>
          </ac:picMkLst>
        </pc:picChg>
        <pc:picChg chg="add mod">
          <ac:chgData name="Ross, Jaime M" userId="0c4ae829-d972-47b5-9b68-391e6a9790c6" providerId="ADAL" clId="{F6DEED92-6552-40F9-9A41-A8ACDDE03C04}" dt="2019-08-29T19:12:05.306" v="75" actId="1076"/>
          <ac:picMkLst>
            <pc:docMk/>
            <pc:sldMk cId="2287668833" sldId="273"/>
            <ac:picMk id="6" creationId="{5A9CBE75-C1CE-4313-B7DE-5B338CA506FF}"/>
          </ac:picMkLst>
        </pc:picChg>
        <pc:picChg chg="add mod">
          <ac:chgData name="Ross, Jaime M" userId="0c4ae829-d972-47b5-9b68-391e6a9790c6" providerId="ADAL" clId="{F6DEED92-6552-40F9-9A41-A8ACDDE03C04}" dt="2019-08-29T19:12:38.431" v="78" actId="1076"/>
          <ac:picMkLst>
            <pc:docMk/>
            <pc:sldMk cId="2287668833" sldId="273"/>
            <ac:picMk id="8" creationId="{57378A15-D9B6-4997-BC0A-377E619AAF55}"/>
          </ac:picMkLst>
        </pc:picChg>
      </pc:sldChg>
      <pc:sldChg chg="addSp delSp modSp add mod ord setBg">
        <pc:chgData name="Ross, Jaime M" userId="0c4ae829-d972-47b5-9b68-391e6a9790c6" providerId="ADAL" clId="{F6DEED92-6552-40F9-9A41-A8ACDDE03C04}" dt="2019-08-29T19:22:06.828" v="100"/>
        <pc:sldMkLst>
          <pc:docMk/>
          <pc:sldMk cId="71213952" sldId="274"/>
        </pc:sldMkLst>
        <pc:spChg chg="mod">
          <ac:chgData name="Ross, Jaime M" userId="0c4ae829-d972-47b5-9b68-391e6a9790c6" providerId="ADAL" clId="{F6DEED92-6552-40F9-9A41-A8ACDDE03C04}" dt="2019-08-29T19:22:02.382" v="99" actId="26606"/>
          <ac:spMkLst>
            <pc:docMk/>
            <pc:sldMk cId="71213952" sldId="274"/>
            <ac:spMk id="2" creationId="{8354BE12-8782-4FDD-B5E0-B1AC6605316A}"/>
          </ac:spMkLst>
        </pc:spChg>
        <pc:spChg chg="del">
          <ac:chgData name="Ross, Jaime M" userId="0c4ae829-d972-47b5-9b68-391e6a9790c6" providerId="ADAL" clId="{F6DEED92-6552-40F9-9A41-A8ACDDE03C04}" dt="2019-08-29T19:21:39.629" v="88" actId="478"/>
          <ac:spMkLst>
            <pc:docMk/>
            <pc:sldMk cId="71213952" sldId="274"/>
            <ac:spMk id="3" creationId="{BD18D99F-EFAB-4D9B-B8C7-BE10A6476327}"/>
          </ac:spMkLst>
        </pc:spChg>
        <pc:spChg chg="add">
          <ac:chgData name="Ross, Jaime M" userId="0c4ae829-d972-47b5-9b68-391e6a9790c6" providerId="ADAL" clId="{F6DEED92-6552-40F9-9A41-A8ACDDE03C04}" dt="2019-08-29T19:22:02.382" v="99" actId="26606"/>
          <ac:spMkLst>
            <pc:docMk/>
            <pc:sldMk cId="71213952" sldId="274"/>
            <ac:spMk id="12" creationId="{70BE0118-665B-49AC-8ED9-B29C009CED13}"/>
          </ac:spMkLst>
        </pc:spChg>
        <pc:spChg chg="add">
          <ac:chgData name="Ross, Jaime M" userId="0c4ae829-d972-47b5-9b68-391e6a9790c6" providerId="ADAL" clId="{F6DEED92-6552-40F9-9A41-A8ACDDE03C04}" dt="2019-08-29T19:22:02.382" v="99" actId="26606"/>
          <ac:spMkLst>
            <pc:docMk/>
            <pc:sldMk cId="71213952" sldId="274"/>
            <ac:spMk id="14" creationId="{DB8E4593-3024-4A7B-92FB-8114D72E5751}"/>
          </ac:spMkLst>
        </pc:spChg>
        <pc:spChg chg="add">
          <ac:chgData name="Ross, Jaime M" userId="0c4ae829-d972-47b5-9b68-391e6a9790c6" providerId="ADAL" clId="{F6DEED92-6552-40F9-9A41-A8ACDDE03C04}" dt="2019-08-29T19:22:02.382" v="99" actId="26606"/>
          <ac:spMkLst>
            <pc:docMk/>
            <pc:sldMk cId="71213952" sldId="274"/>
            <ac:spMk id="16" creationId="{F72029E6-113E-4A42-8D29-4B796B39B9C5}"/>
          </ac:spMkLst>
        </pc:spChg>
        <pc:spChg chg="add">
          <ac:chgData name="Ross, Jaime M" userId="0c4ae829-d972-47b5-9b68-391e6a9790c6" providerId="ADAL" clId="{F6DEED92-6552-40F9-9A41-A8ACDDE03C04}" dt="2019-08-29T19:22:02.382" v="99" actId="26606"/>
          <ac:spMkLst>
            <pc:docMk/>
            <pc:sldMk cId="71213952" sldId="274"/>
            <ac:spMk id="18" creationId="{FBAE6AE5-2B20-46E6-B338-A385BFF09F86}"/>
          </ac:spMkLst>
        </pc:spChg>
        <pc:spChg chg="add">
          <ac:chgData name="Ross, Jaime M" userId="0c4ae829-d972-47b5-9b68-391e6a9790c6" providerId="ADAL" clId="{F6DEED92-6552-40F9-9A41-A8ACDDE03C04}" dt="2019-08-29T19:22:02.382" v="99" actId="26606"/>
          <ac:spMkLst>
            <pc:docMk/>
            <pc:sldMk cId="71213952" sldId="274"/>
            <ac:spMk id="20" creationId="{4555B12C-E2CF-448D-918F-96D0958DC632}"/>
          </ac:spMkLst>
        </pc:spChg>
        <pc:spChg chg="add">
          <ac:chgData name="Ross, Jaime M" userId="0c4ae829-d972-47b5-9b68-391e6a9790c6" providerId="ADAL" clId="{F6DEED92-6552-40F9-9A41-A8ACDDE03C04}" dt="2019-08-29T19:22:02.382" v="99" actId="26606"/>
          <ac:spMkLst>
            <pc:docMk/>
            <pc:sldMk cId="71213952" sldId="274"/>
            <ac:spMk id="22" creationId="{40474288-F7A7-4713-8A0F-9E9EBA6B62FF}"/>
          </ac:spMkLst>
        </pc:spChg>
        <pc:spChg chg="add">
          <ac:chgData name="Ross, Jaime M" userId="0c4ae829-d972-47b5-9b68-391e6a9790c6" providerId="ADAL" clId="{F6DEED92-6552-40F9-9A41-A8ACDDE03C04}" dt="2019-08-29T19:22:02.382" v="99" actId="26606"/>
          <ac:spMkLst>
            <pc:docMk/>
            <pc:sldMk cId="71213952" sldId="274"/>
            <ac:spMk id="24" creationId="{B1B519AA-2441-4B33-88F1-D0CF0B3640B3}"/>
          </ac:spMkLst>
        </pc:spChg>
        <pc:spChg chg="add">
          <ac:chgData name="Ross, Jaime M" userId="0c4ae829-d972-47b5-9b68-391e6a9790c6" providerId="ADAL" clId="{F6DEED92-6552-40F9-9A41-A8ACDDE03C04}" dt="2019-08-29T19:22:02.382" v="99" actId="26606"/>
          <ac:spMkLst>
            <pc:docMk/>
            <pc:sldMk cId="71213952" sldId="274"/>
            <ac:spMk id="26" creationId="{5F2698D4-FBFB-49BC-A223-10C7BA670B2D}"/>
          </ac:spMkLst>
        </pc:spChg>
        <pc:spChg chg="add">
          <ac:chgData name="Ross, Jaime M" userId="0c4ae829-d972-47b5-9b68-391e6a9790c6" providerId="ADAL" clId="{F6DEED92-6552-40F9-9A41-A8ACDDE03C04}" dt="2019-08-29T19:22:02.382" v="99" actId="26606"/>
          <ac:spMkLst>
            <pc:docMk/>
            <pc:sldMk cId="71213952" sldId="274"/>
            <ac:spMk id="28" creationId="{23BB032D-A8D5-436B-8157-AFDA7D093A46}"/>
          </ac:spMkLst>
        </pc:spChg>
        <pc:picChg chg="add mod">
          <ac:chgData name="Ross, Jaime M" userId="0c4ae829-d972-47b5-9b68-391e6a9790c6" providerId="ADAL" clId="{F6DEED92-6552-40F9-9A41-A8ACDDE03C04}" dt="2019-08-29T19:22:02.382" v="99" actId="26606"/>
          <ac:picMkLst>
            <pc:docMk/>
            <pc:sldMk cId="71213952" sldId="274"/>
            <ac:picMk id="5" creationId="{FCAF8AFC-754F-4405-AABF-C2C630A30ACE}"/>
          </ac:picMkLst>
        </pc:picChg>
        <pc:picChg chg="add">
          <ac:chgData name="Ross, Jaime M" userId="0c4ae829-d972-47b5-9b68-391e6a9790c6" providerId="ADAL" clId="{F6DEED92-6552-40F9-9A41-A8ACDDE03C04}" dt="2019-08-29T19:22:02.382" v="99" actId="26606"/>
          <ac:picMkLst>
            <pc:docMk/>
            <pc:sldMk cId="71213952" sldId="274"/>
            <ac:picMk id="10" creationId="{576E8DBD-6DBD-4FCB-8FE8-8F0425C0B67E}"/>
          </ac:picMkLst>
        </pc:picChg>
      </pc:sldChg>
      <pc:sldChg chg="addSp delSp modSp add del ord delDesignElem">
        <pc:chgData name="Ross, Jaime M" userId="0c4ae829-d972-47b5-9b68-391e6a9790c6" providerId="ADAL" clId="{F6DEED92-6552-40F9-9A41-A8ACDDE03C04}" dt="2019-08-29T19:08:09.555" v="73"/>
        <pc:sldMkLst>
          <pc:docMk/>
          <pc:sldMk cId="1300055853" sldId="274"/>
        </pc:sldMkLst>
        <pc:spChg chg="add del mod">
          <ac:chgData name="Ross, Jaime M" userId="0c4ae829-d972-47b5-9b68-391e6a9790c6" providerId="ADAL" clId="{F6DEED92-6552-40F9-9A41-A8ACDDE03C04}" dt="2019-08-29T19:08:01.622" v="67"/>
          <ac:spMkLst>
            <pc:docMk/>
            <pc:sldMk cId="1300055853" sldId="274"/>
            <ac:spMk id="4" creationId="{36C0C676-5A31-4383-9526-0ADF97E5D93E}"/>
          </ac:spMkLst>
        </pc:spChg>
        <pc:spChg chg="add del mod">
          <ac:chgData name="Ross, Jaime M" userId="0c4ae829-d972-47b5-9b68-391e6a9790c6" providerId="ADAL" clId="{F6DEED92-6552-40F9-9A41-A8ACDDE03C04}" dt="2019-08-29T19:08:01.622" v="67"/>
          <ac:spMkLst>
            <pc:docMk/>
            <pc:sldMk cId="1300055853" sldId="274"/>
            <ac:spMk id="5" creationId="{310A283B-0194-40E4-AB56-BDDD0EC8B724}"/>
          </ac:spMkLst>
        </pc:spChg>
        <pc:spChg chg="add del mod">
          <ac:chgData name="Ross, Jaime M" userId="0c4ae829-d972-47b5-9b68-391e6a9790c6" providerId="ADAL" clId="{F6DEED92-6552-40F9-9A41-A8ACDDE03C04}" dt="2019-08-29T19:08:01.622" v="67"/>
          <ac:spMkLst>
            <pc:docMk/>
            <pc:sldMk cId="1300055853" sldId="274"/>
            <ac:spMk id="6" creationId="{2A6A142A-C2CA-437A-B620-8AC42918C919}"/>
          </ac:spMkLst>
        </pc:spChg>
        <pc:spChg chg="mod">
          <ac:chgData name="Ross, Jaime M" userId="0c4ae829-d972-47b5-9b68-391e6a9790c6" providerId="ADAL" clId="{F6DEED92-6552-40F9-9A41-A8ACDDE03C04}" dt="2019-08-29T19:08:01.622" v="67"/>
          <ac:spMkLst>
            <pc:docMk/>
            <pc:sldMk cId="1300055853" sldId="274"/>
            <ac:spMk id="8" creationId="{4EDBBA01-D3B6-44A0-AE3A-9A07E48A1FEF}"/>
          </ac:spMkLst>
        </pc:spChg>
        <pc:spChg chg="add del mod">
          <ac:chgData name="Ross, Jaime M" userId="0c4ae829-d972-47b5-9b68-391e6a9790c6" providerId="ADAL" clId="{F6DEED92-6552-40F9-9A41-A8ACDDE03C04}" dt="2019-08-29T19:08:01.622" v="67"/>
          <ac:spMkLst>
            <pc:docMk/>
            <pc:sldMk cId="1300055853" sldId="274"/>
            <ac:spMk id="9" creationId="{8E2B7FCA-21AB-4C82-A317-5B66D803DD7D}"/>
          </ac:spMkLst>
        </pc:spChg>
        <pc:spChg chg="add del">
          <ac:chgData name="Ross, Jaime M" userId="0c4ae829-d972-47b5-9b68-391e6a9790c6" providerId="ADAL" clId="{F6DEED92-6552-40F9-9A41-A8ACDDE03C04}" dt="2019-08-29T19:08:01.622" v="67"/>
          <ac:spMkLst>
            <pc:docMk/>
            <pc:sldMk cId="1300055853" sldId="274"/>
            <ac:spMk id="68" creationId="{70BE0118-665B-49AC-8ED9-B29C009CED13}"/>
          </ac:spMkLst>
        </pc:spChg>
        <pc:spChg chg="add del">
          <ac:chgData name="Ross, Jaime M" userId="0c4ae829-d972-47b5-9b68-391e6a9790c6" providerId="ADAL" clId="{F6DEED92-6552-40F9-9A41-A8ACDDE03C04}" dt="2019-08-29T19:08:01.622" v="67"/>
          <ac:spMkLst>
            <pc:docMk/>
            <pc:sldMk cId="1300055853" sldId="274"/>
            <ac:spMk id="69" creationId="{DB8E4593-3024-4A7B-92FB-8114D72E5751}"/>
          </ac:spMkLst>
        </pc:spChg>
        <pc:spChg chg="add del">
          <ac:chgData name="Ross, Jaime M" userId="0c4ae829-d972-47b5-9b68-391e6a9790c6" providerId="ADAL" clId="{F6DEED92-6552-40F9-9A41-A8ACDDE03C04}" dt="2019-08-29T19:08:01.622" v="67"/>
          <ac:spMkLst>
            <pc:docMk/>
            <pc:sldMk cId="1300055853" sldId="274"/>
            <ac:spMk id="70" creationId="{F72029E6-113E-4A42-8D29-4B796B39B9C5}"/>
          </ac:spMkLst>
        </pc:spChg>
        <pc:spChg chg="add del">
          <ac:chgData name="Ross, Jaime M" userId="0c4ae829-d972-47b5-9b68-391e6a9790c6" providerId="ADAL" clId="{F6DEED92-6552-40F9-9A41-A8ACDDE03C04}" dt="2019-08-29T19:08:01.622" v="67"/>
          <ac:spMkLst>
            <pc:docMk/>
            <pc:sldMk cId="1300055853" sldId="274"/>
            <ac:spMk id="71" creationId="{FBAE6AE5-2B20-46E6-B338-A385BFF09F86}"/>
          </ac:spMkLst>
        </pc:spChg>
        <pc:spChg chg="add del">
          <ac:chgData name="Ross, Jaime M" userId="0c4ae829-d972-47b5-9b68-391e6a9790c6" providerId="ADAL" clId="{F6DEED92-6552-40F9-9A41-A8ACDDE03C04}" dt="2019-08-29T19:08:01.622" v="67"/>
          <ac:spMkLst>
            <pc:docMk/>
            <pc:sldMk cId="1300055853" sldId="274"/>
            <ac:spMk id="72" creationId="{4555B12C-E2CF-448D-918F-96D0958DC632}"/>
          </ac:spMkLst>
        </pc:spChg>
        <pc:picChg chg="add del mod">
          <ac:chgData name="Ross, Jaime M" userId="0c4ae829-d972-47b5-9b68-391e6a9790c6" providerId="ADAL" clId="{F6DEED92-6552-40F9-9A41-A8ACDDE03C04}" dt="2019-08-29T19:08:03.197" v="70" actId="931"/>
          <ac:picMkLst>
            <pc:docMk/>
            <pc:sldMk cId="1300055853" sldId="274"/>
            <ac:picMk id="3" creationId="{3559B308-8006-441A-A47E-750C41AC690A}"/>
          </ac:picMkLst>
        </pc:picChg>
        <pc:picChg chg="add del">
          <ac:chgData name="Ross, Jaime M" userId="0c4ae829-d972-47b5-9b68-391e6a9790c6" providerId="ADAL" clId="{F6DEED92-6552-40F9-9A41-A8ACDDE03C04}" dt="2019-08-29T19:08:02.767" v="69" actId="478"/>
          <ac:picMkLst>
            <pc:docMk/>
            <pc:sldMk cId="1300055853" sldId="274"/>
            <ac:picMk id="7" creationId="{191E3937-991E-4614-A018-04C5C1E900FC}"/>
          </ac:picMkLst>
        </pc:picChg>
        <pc:picChg chg="add del">
          <ac:chgData name="Ross, Jaime M" userId="0c4ae829-d972-47b5-9b68-391e6a9790c6" providerId="ADAL" clId="{F6DEED92-6552-40F9-9A41-A8ACDDE03C04}" dt="2019-08-29T19:08:01.622" v="67"/>
          <ac:picMkLst>
            <pc:docMk/>
            <pc:sldMk cId="1300055853" sldId="274"/>
            <ac:picMk id="67" creationId="{576E8DBD-6DBD-4FCB-8FE8-8F0425C0B67E}"/>
          </ac:picMkLst>
        </pc:picChg>
      </pc:sldChg>
      <pc:sldChg chg="addSp delSp modSp add del ord">
        <pc:chgData name="Ross, Jaime M" userId="0c4ae829-d972-47b5-9b68-391e6a9790c6" providerId="ADAL" clId="{F6DEED92-6552-40F9-9A41-A8ACDDE03C04}" dt="2019-08-29T19:14:45.545" v="86" actId="2696"/>
        <pc:sldMkLst>
          <pc:docMk/>
          <pc:sldMk cId="1867573826" sldId="274"/>
        </pc:sldMkLst>
        <pc:picChg chg="add del mod">
          <ac:chgData name="Ross, Jaime M" userId="0c4ae829-d972-47b5-9b68-391e6a9790c6" providerId="ADAL" clId="{F6DEED92-6552-40F9-9A41-A8ACDDE03C04}" dt="2019-08-29T19:14:37.469" v="83"/>
          <ac:picMkLst>
            <pc:docMk/>
            <pc:sldMk cId="1867573826" sldId="274"/>
            <ac:picMk id="3" creationId="{AD7F6331-412A-4B9D-A82B-BDF55F692804}"/>
          </ac:picMkLst>
        </pc:picChg>
      </pc:sldChg>
      <pc:sldChg chg="addSp delSp modSp add mod ord setBg">
        <pc:chgData name="Ross, Jaime M" userId="0c4ae829-d972-47b5-9b68-391e6a9790c6" providerId="ADAL" clId="{F6DEED92-6552-40F9-9A41-A8ACDDE03C04}" dt="2019-08-29T19:30:02.153" v="123"/>
        <pc:sldMkLst>
          <pc:docMk/>
          <pc:sldMk cId="1869319323" sldId="275"/>
        </pc:sldMkLst>
        <pc:spChg chg="mod">
          <ac:chgData name="Ross, Jaime M" userId="0c4ae829-d972-47b5-9b68-391e6a9790c6" providerId="ADAL" clId="{F6DEED92-6552-40F9-9A41-A8ACDDE03C04}" dt="2019-08-29T19:29:58.520" v="122" actId="26606"/>
          <ac:spMkLst>
            <pc:docMk/>
            <pc:sldMk cId="1869319323" sldId="275"/>
            <ac:spMk id="2" creationId="{5F071FEE-C455-4212-B8E5-1A2EDDBBC474}"/>
          </ac:spMkLst>
        </pc:spChg>
        <pc:spChg chg="add del">
          <ac:chgData name="Ross, Jaime M" userId="0c4ae829-d972-47b5-9b68-391e6a9790c6" providerId="ADAL" clId="{F6DEED92-6552-40F9-9A41-A8ACDDE03C04}" dt="2019-08-29T19:29:38.115" v="119" actId="478"/>
          <ac:spMkLst>
            <pc:docMk/>
            <pc:sldMk cId="1869319323" sldId="275"/>
            <ac:spMk id="3" creationId="{B3DB71B1-801E-4CB4-AA9C-A2441DED5293}"/>
          </ac:spMkLst>
        </pc:spChg>
        <pc:spChg chg="del">
          <ac:chgData name="Ross, Jaime M" userId="0c4ae829-d972-47b5-9b68-391e6a9790c6" providerId="ADAL" clId="{F6DEED92-6552-40F9-9A41-A8ACDDE03C04}" dt="2019-08-29T19:29:09.319" v="114" actId="478"/>
          <ac:spMkLst>
            <pc:docMk/>
            <pc:sldMk cId="1869319323" sldId="275"/>
            <ac:spMk id="4" creationId="{53F9BEA2-7D9F-435D-BE1B-5F52CADB1780}"/>
          </ac:spMkLst>
        </pc:spChg>
        <pc:spChg chg="add">
          <ac:chgData name="Ross, Jaime M" userId="0c4ae829-d972-47b5-9b68-391e6a9790c6" providerId="ADAL" clId="{F6DEED92-6552-40F9-9A41-A8ACDDE03C04}" dt="2019-08-29T19:29:58.520" v="122" actId="26606"/>
          <ac:spMkLst>
            <pc:docMk/>
            <pc:sldMk cId="1869319323" sldId="275"/>
            <ac:spMk id="12" creationId="{70BE0118-665B-49AC-8ED9-B29C009CED13}"/>
          </ac:spMkLst>
        </pc:spChg>
        <pc:spChg chg="add del">
          <ac:chgData name="Ross, Jaime M" userId="0c4ae829-d972-47b5-9b68-391e6a9790c6" providerId="ADAL" clId="{F6DEED92-6552-40F9-9A41-A8ACDDE03C04}" dt="2019-08-29T19:29:33.538" v="117" actId="26606"/>
          <ac:spMkLst>
            <pc:docMk/>
            <pc:sldMk cId="1869319323" sldId="275"/>
            <ac:spMk id="13" creationId="{70BE0118-665B-49AC-8ED9-B29C009CED13}"/>
          </ac:spMkLst>
        </pc:spChg>
        <pc:spChg chg="add">
          <ac:chgData name="Ross, Jaime M" userId="0c4ae829-d972-47b5-9b68-391e6a9790c6" providerId="ADAL" clId="{F6DEED92-6552-40F9-9A41-A8ACDDE03C04}" dt="2019-08-29T19:29:58.520" v="122" actId="26606"/>
          <ac:spMkLst>
            <pc:docMk/>
            <pc:sldMk cId="1869319323" sldId="275"/>
            <ac:spMk id="14" creationId="{DB8E4593-3024-4A7B-92FB-8114D72E5751}"/>
          </ac:spMkLst>
        </pc:spChg>
        <pc:spChg chg="add del">
          <ac:chgData name="Ross, Jaime M" userId="0c4ae829-d972-47b5-9b68-391e6a9790c6" providerId="ADAL" clId="{F6DEED92-6552-40F9-9A41-A8ACDDE03C04}" dt="2019-08-29T19:29:33.538" v="117" actId="26606"/>
          <ac:spMkLst>
            <pc:docMk/>
            <pc:sldMk cId="1869319323" sldId="275"/>
            <ac:spMk id="15" creationId="{DB8E4593-3024-4A7B-92FB-8114D72E5751}"/>
          </ac:spMkLst>
        </pc:spChg>
        <pc:spChg chg="add">
          <ac:chgData name="Ross, Jaime M" userId="0c4ae829-d972-47b5-9b68-391e6a9790c6" providerId="ADAL" clId="{F6DEED92-6552-40F9-9A41-A8ACDDE03C04}" dt="2019-08-29T19:29:58.520" v="122" actId="26606"/>
          <ac:spMkLst>
            <pc:docMk/>
            <pc:sldMk cId="1869319323" sldId="275"/>
            <ac:spMk id="16" creationId="{F72029E6-113E-4A42-8D29-4B796B39B9C5}"/>
          </ac:spMkLst>
        </pc:spChg>
        <pc:spChg chg="add del">
          <ac:chgData name="Ross, Jaime M" userId="0c4ae829-d972-47b5-9b68-391e6a9790c6" providerId="ADAL" clId="{F6DEED92-6552-40F9-9A41-A8ACDDE03C04}" dt="2019-08-29T19:29:33.538" v="117" actId="26606"/>
          <ac:spMkLst>
            <pc:docMk/>
            <pc:sldMk cId="1869319323" sldId="275"/>
            <ac:spMk id="17" creationId="{F72029E6-113E-4A42-8D29-4B796B39B9C5}"/>
          </ac:spMkLst>
        </pc:spChg>
        <pc:spChg chg="add">
          <ac:chgData name="Ross, Jaime M" userId="0c4ae829-d972-47b5-9b68-391e6a9790c6" providerId="ADAL" clId="{F6DEED92-6552-40F9-9A41-A8ACDDE03C04}" dt="2019-08-29T19:29:58.520" v="122" actId="26606"/>
          <ac:spMkLst>
            <pc:docMk/>
            <pc:sldMk cId="1869319323" sldId="275"/>
            <ac:spMk id="18" creationId="{FBAE6AE5-2B20-46E6-B338-A385BFF09F86}"/>
          </ac:spMkLst>
        </pc:spChg>
        <pc:spChg chg="add del">
          <ac:chgData name="Ross, Jaime M" userId="0c4ae829-d972-47b5-9b68-391e6a9790c6" providerId="ADAL" clId="{F6DEED92-6552-40F9-9A41-A8ACDDE03C04}" dt="2019-08-29T19:29:33.538" v="117" actId="26606"/>
          <ac:spMkLst>
            <pc:docMk/>
            <pc:sldMk cId="1869319323" sldId="275"/>
            <ac:spMk id="19" creationId="{FBAE6AE5-2B20-46E6-B338-A385BFF09F86}"/>
          </ac:spMkLst>
        </pc:spChg>
        <pc:spChg chg="add">
          <ac:chgData name="Ross, Jaime M" userId="0c4ae829-d972-47b5-9b68-391e6a9790c6" providerId="ADAL" clId="{F6DEED92-6552-40F9-9A41-A8ACDDE03C04}" dt="2019-08-29T19:29:58.520" v="122" actId="26606"/>
          <ac:spMkLst>
            <pc:docMk/>
            <pc:sldMk cId="1869319323" sldId="275"/>
            <ac:spMk id="20" creationId="{4555B12C-E2CF-448D-918F-96D0958DC632}"/>
          </ac:spMkLst>
        </pc:spChg>
        <pc:spChg chg="add del">
          <ac:chgData name="Ross, Jaime M" userId="0c4ae829-d972-47b5-9b68-391e6a9790c6" providerId="ADAL" clId="{F6DEED92-6552-40F9-9A41-A8ACDDE03C04}" dt="2019-08-29T19:29:33.538" v="117" actId="26606"/>
          <ac:spMkLst>
            <pc:docMk/>
            <pc:sldMk cId="1869319323" sldId="275"/>
            <ac:spMk id="21" creationId="{4555B12C-E2CF-448D-918F-96D0958DC632}"/>
          </ac:spMkLst>
        </pc:spChg>
        <pc:spChg chg="add">
          <ac:chgData name="Ross, Jaime M" userId="0c4ae829-d972-47b5-9b68-391e6a9790c6" providerId="ADAL" clId="{F6DEED92-6552-40F9-9A41-A8ACDDE03C04}" dt="2019-08-29T19:29:58.520" v="122" actId="26606"/>
          <ac:spMkLst>
            <pc:docMk/>
            <pc:sldMk cId="1869319323" sldId="275"/>
            <ac:spMk id="24" creationId="{0E1EC02D-0083-41E1-BA4D-520B9407910E}"/>
          </ac:spMkLst>
        </pc:spChg>
        <pc:spChg chg="add del">
          <ac:chgData name="Ross, Jaime M" userId="0c4ae829-d972-47b5-9b68-391e6a9790c6" providerId="ADAL" clId="{F6DEED92-6552-40F9-9A41-A8ACDDE03C04}" dt="2019-08-29T19:29:33.538" v="117" actId="26606"/>
          <ac:spMkLst>
            <pc:docMk/>
            <pc:sldMk cId="1869319323" sldId="275"/>
            <ac:spMk id="25" creationId="{0E1EC02D-0083-41E1-BA4D-520B9407910E}"/>
          </ac:spMkLst>
        </pc:spChg>
        <pc:spChg chg="add">
          <ac:chgData name="Ross, Jaime M" userId="0c4ae829-d972-47b5-9b68-391e6a9790c6" providerId="ADAL" clId="{F6DEED92-6552-40F9-9A41-A8ACDDE03C04}" dt="2019-08-29T19:29:58.520" v="122" actId="26606"/>
          <ac:spMkLst>
            <pc:docMk/>
            <pc:sldMk cId="1869319323" sldId="275"/>
            <ac:spMk id="26" creationId="{05C80F73-7ED6-43AE-9852-0A1FA05F60DC}"/>
          </ac:spMkLst>
        </pc:spChg>
        <pc:spChg chg="add del">
          <ac:chgData name="Ross, Jaime M" userId="0c4ae829-d972-47b5-9b68-391e6a9790c6" providerId="ADAL" clId="{F6DEED92-6552-40F9-9A41-A8ACDDE03C04}" dt="2019-08-29T19:29:33.538" v="117" actId="26606"/>
          <ac:spMkLst>
            <pc:docMk/>
            <pc:sldMk cId="1869319323" sldId="275"/>
            <ac:spMk id="27" creationId="{05C80F73-7ED6-43AE-9852-0A1FA05F60DC}"/>
          </ac:spMkLst>
        </pc:spChg>
        <pc:spChg chg="add del">
          <ac:chgData name="Ross, Jaime M" userId="0c4ae829-d972-47b5-9b68-391e6a9790c6" providerId="ADAL" clId="{F6DEED92-6552-40F9-9A41-A8ACDDE03C04}" dt="2019-08-29T19:29:33.538" v="117" actId="26606"/>
          <ac:spMkLst>
            <pc:docMk/>
            <pc:sldMk cId="1869319323" sldId="275"/>
            <ac:spMk id="29" creationId="{3A43EBFE-9D7B-4102-912D-F0BF7BE05AC7}"/>
          </ac:spMkLst>
        </pc:spChg>
        <pc:spChg chg="add">
          <ac:chgData name="Ross, Jaime M" userId="0c4ae829-d972-47b5-9b68-391e6a9790c6" providerId="ADAL" clId="{F6DEED92-6552-40F9-9A41-A8ACDDE03C04}" dt="2019-08-29T19:29:58.520" v="122" actId="26606"/>
          <ac:spMkLst>
            <pc:docMk/>
            <pc:sldMk cId="1869319323" sldId="275"/>
            <ac:spMk id="31" creationId="{3A43EBFE-9D7B-4102-912D-F0BF7BE05AC7}"/>
          </ac:spMkLst>
        </pc:spChg>
        <pc:picChg chg="add del mod">
          <ac:chgData name="Ross, Jaime M" userId="0c4ae829-d972-47b5-9b68-391e6a9790c6" providerId="ADAL" clId="{F6DEED92-6552-40F9-9A41-A8ACDDE03C04}" dt="2019-08-29T19:29:34.045" v="118" actId="931"/>
          <ac:picMkLst>
            <pc:docMk/>
            <pc:sldMk cId="1869319323" sldId="275"/>
            <ac:picMk id="6" creationId="{306125C0-E786-4493-97E6-797838488E28}"/>
          </ac:picMkLst>
        </pc:picChg>
        <pc:picChg chg="add mod">
          <ac:chgData name="Ross, Jaime M" userId="0c4ae829-d972-47b5-9b68-391e6a9790c6" providerId="ADAL" clId="{F6DEED92-6552-40F9-9A41-A8ACDDE03C04}" dt="2019-08-29T19:29:58.520" v="122" actId="26606"/>
          <ac:picMkLst>
            <pc:docMk/>
            <pc:sldMk cId="1869319323" sldId="275"/>
            <ac:picMk id="8" creationId="{EFAAA313-56D8-48B2-9D99-1A0133F6405C}"/>
          </ac:picMkLst>
        </pc:picChg>
        <pc:picChg chg="add">
          <ac:chgData name="Ross, Jaime M" userId="0c4ae829-d972-47b5-9b68-391e6a9790c6" providerId="ADAL" clId="{F6DEED92-6552-40F9-9A41-A8ACDDE03C04}" dt="2019-08-29T19:29:58.520" v="122" actId="26606"/>
          <ac:picMkLst>
            <pc:docMk/>
            <pc:sldMk cId="1869319323" sldId="275"/>
            <ac:picMk id="10" creationId="{576E8DBD-6DBD-4FCB-8FE8-8F0425C0B67E}"/>
          </ac:picMkLst>
        </pc:picChg>
        <pc:picChg chg="add del">
          <ac:chgData name="Ross, Jaime M" userId="0c4ae829-d972-47b5-9b68-391e6a9790c6" providerId="ADAL" clId="{F6DEED92-6552-40F9-9A41-A8ACDDE03C04}" dt="2019-08-29T19:29:33.538" v="117" actId="26606"/>
          <ac:picMkLst>
            <pc:docMk/>
            <pc:sldMk cId="1869319323" sldId="275"/>
            <ac:picMk id="11" creationId="{576E8DBD-6DBD-4FCB-8FE8-8F0425C0B67E}"/>
          </ac:picMkLst>
        </pc:picChg>
        <pc:picChg chg="add">
          <ac:chgData name="Ross, Jaime M" userId="0c4ae829-d972-47b5-9b68-391e6a9790c6" providerId="ADAL" clId="{F6DEED92-6552-40F9-9A41-A8ACDDE03C04}" dt="2019-08-29T19:29:58.520" v="122" actId="26606"/>
          <ac:picMkLst>
            <pc:docMk/>
            <pc:sldMk cId="1869319323" sldId="275"/>
            <ac:picMk id="22" creationId="{2006663E-E7C6-4740-91EF-F49426E3E65F}"/>
          </ac:picMkLst>
        </pc:picChg>
        <pc:picChg chg="add del">
          <ac:chgData name="Ross, Jaime M" userId="0c4ae829-d972-47b5-9b68-391e6a9790c6" providerId="ADAL" clId="{F6DEED92-6552-40F9-9A41-A8ACDDE03C04}" dt="2019-08-29T19:29:33.538" v="117" actId="26606"/>
          <ac:picMkLst>
            <pc:docMk/>
            <pc:sldMk cId="1869319323" sldId="275"/>
            <ac:picMk id="23" creationId="{2006663E-E7C6-4740-91EF-F49426E3E65F}"/>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8-30T08:17:33.298" idx="9">
    <p:pos x="10" y="10"/>
    <p:text>requires better time management skills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8-29T11:23:57.392" idx="1">
    <p:pos x="10" y="10"/>
    <p:text>May want to add that MTH and ENG placement exams are not offered online and securing proctoring in students' local areas can sometimes be complicated.  (for an MSU presentation at least)</p:text>
    <p:extLst>
      <p:ext uri="{C676402C-5697-4E1C-873F-D02D1690AC5C}">
        <p15:threadingInfo xmlns:p15="http://schemas.microsoft.com/office/powerpoint/2012/main" timeZoneBias="420"/>
      </p:ext>
    </p:extLst>
  </p:cm>
  <p:cm authorId="1" dt="2019-08-30T08:23:23.215" idx="2">
    <p:pos x="106" y="106"/>
    <p:text>Administrative barriers</p:text>
    <p:extLst>
      <p:ext uri="{C676402C-5697-4E1C-873F-D02D1690AC5C}">
        <p15:threadingInfo xmlns:p15="http://schemas.microsoft.com/office/powerpoint/2012/main" timeZoneBias="300"/>
      </p:ext>
    </p:extLst>
  </p:cm>
  <p:cm authorId="1" dt="2019-08-30T08:21:11.876" idx="10">
    <p:pos x="202" y="202"/>
    <p:text>What are the hurdles you face at your institutions?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8-30T08:24:42.027" idx="3">
    <p:pos x="10" y="10"/>
    <p:text>Administrative processing and tracking</p:text>
    <p:extLst>
      <p:ext uri="{C676402C-5697-4E1C-873F-D02D1690AC5C}">
        <p15:threadingInfo xmlns:p15="http://schemas.microsoft.com/office/powerpoint/2012/main" timeZoneBias="300"/>
      </p:ext>
    </p:extLst>
  </p:cm>
  <p:cm authorId="1" dt="2019-08-30T09:33:01.948" idx="4">
    <p:pos x="106" y="106"/>
    <p:text>Data driven strategies- use data to identify potential issues and reach out before too late. (proactive registration communications, grade issues, holds, financial aid forms (verification))</p:text>
    <p:extLst>
      <p:ext uri="{C676402C-5697-4E1C-873F-D02D1690AC5C}">
        <p15:threadingInfo xmlns:p15="http://schemas.microsoft.com/office/powerpoint/2012/main" timeZoneBias="300"/>
      </p:ext>
    </p:extLst>
  </p:cm>
  <p:cm authorId="1" dt="2019-08-30T08:24:57.486" idx="11">
    <p:pos x="106" y="202"/>
    <p:text>engaging supervisors in conversations
</p:text>
    <p:extLst>
      <p:ext uri="{C676402C-5697-4E1C-873F-D02D1690AC5C}">
        <p15:threadingInfo xmlns:p15="http://schemas.microsoft.com/office/powerpoint/2012/main" timeZoneBias="420">
          <p15:parentCm authorId="1" idx="4"/>
        </p15:threadingInfo>
      </p:ext>
    </p:extLst>
  </p:cm>
  <p:cm authorId="1" dt="2019-08-30T09:35:26.483" idx="5">
    <p:pos x="202" y="202"/>
    <p:text>Utilize automatic or manual campaigns to reach out to students (group students by issue type and select a date for Outlook e-mail to be sent automatically or student workers to call students)</p:text>
    <p:extLst>
      <p:ext uri="{C676402C-5697-4E1C-873F-D02D1690AC5C}">
        <p15:threadingInfo xmlns:p15="http://schemas.microsoft.com/office/powerpoint/2012/main" timeZoneBias="300"/>
      </p:ext>
    </p:extLst>
  </p:cm>
  <p:cm authorId="1" dt="2019-08-30T09:36:39.679" idx="6">
    <p:pos x="202" y="298"/>
    <p:text>Some institutions have texting systems enabled where these campaigns can roll in</p:text>
    <p:extLst>
      <p:ext uri="{C676402C-5697-4E1C-873F-D02D1690AC5C}">
        <p15:threadingInfo xmlns:p15="http://schemas.microsoft.com/office/powerpoint/2012/main" timeZoneBias="300">
          <p15:parentCm authorId="1" idx="5"/>
        </p15:threadingInfo>
      </p:ext>
    </p:extLst>
  </p:cm>
  <p:cm authorId="1" dt="2019-08-30T09:37:00.610" idx="7">
    <p:pos x="298" y="298"/>
    <p:text>Utilize videos housed in a centralized area for students to access 24/7 for online FAQ's</p:text>
    <p:extLst>
      <p:ext uri="{C676402C-5697-4E1C-873F-D02D1690AC5C}">
        <p15:threadingInfo xmlns:p15="http://schemas.microsoft.com/office/powerpoint/2012/main" timeZoneBias="300"/>
      </p:ext>
    </p:extLst>
  </p:cm>
  <p:cm authorId="1" dt="2019-08-30T08:29:16.065" idx="12">
    <p:pos x="298" y="394"/>
    <p:text>Prominent deadlines on visible and frequently accessed webpages
</p:text>
    <p:extLst>
      <p:ext uri="{C676402C-5697-4E1C-873F-D02D1690AC5C}">
        <p15:threadingInfo xmlns:p15="http://schemas.microsoft.com/office/powerpoint/2012/main" timeZoneBias="420">
          <p15:parentCm authorId="1" idx="7"/>
        </p15:threadingInfo>
      </p:ext>
    </p:extLst>
  </p:cm>
  <p:cm authorId="1" dt="2019-08-30T09:38:57.786" idx="8">
    <p:pos x="394" y="394"/>
    <p:text>Establish consistency in processes (how to book with an advisor, how to access resources, etc.)</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8-30T08:37:13.940" idx="13">
    <p:pos x="10" y="10"/>
    <p:text>What types of online student support services are available at your institutions?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5470F-213F-4B9E-ABBA-992BC545D00D}" type="datetimeFigureOut">
              <a:rPr lang="en-US" smtClean="0"/>
              <a:t>9/5/2019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BB8D1-A2E4-4D70-BD6C-1F77F9D146E6}" type="slidenum">
              <a:rPr lang="en-US" smtClean="0"/>
              <a:t>‹#›</a:t>
            </a:fld>
            <a:endParaRPr lang="en-US"/>
          </a:p>
        </p:txBody>
      </p:sp>
    </p:spTree>
    <p:extLst>
      <p:ext uri="{BB962C8B-B14F-4D97-AF65-F5344CB8AC3E}">
        <p14:creationId xmlns:p14="http://schemas.microsoft.com/office/powerpoint/2010/main" val="313250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preparation for this meeting I was reviewing the TRIO website and I noticed your goal is empower  students to take control of their education and succeed in college. I love this and I know you all are making a difference. I hope this presentation will provide you with some take </a:t>
            </a:r>
            <a:r>
              <a:rPr lang="en-US" baseline="0" dirty="0" err="1"/>
              <a:t>aways</a:t>
            </a:r>
            <a:r>
              <a:rPr lang="en-US" baseline="0" dirty="0"/>
              <a:t> when working with </a:t>
            </a:r>
            <a:r>
              <a:rPr lang="en-US" baseline="0" dirty="0" err="1"/>
              <a:t>onien</a:t>
            </a:r>
            <a:r>
              <a:rPr lang="en-US" baseline="0" dirty="0"/>
              <a:t> students</a:t>
            </a:r>
            <a:endParaRPr lang="en-US" dirty="0"/>
          </a:p>
        </p:txBody>
      </p:sp>
      <p:sp>
        <p:nvSpPr>
          <p:cNvPr id="4" name="Slide Number Placeholder 3"/>
          <p:cNvSpPr>
            <a:spLocks noGrp="1"/>
          </p:cNvSpPr>
          <p:nvPr>
            <p:ph type="sldNum" sz="quarter" idx="10"/>
          </p:nvPr>
        </p:nvSpPr>
        <p:spPr/>
        <p:txBody>
          <a:bodyPr/>
          <a:lstStyle/>
          <a:p>
            <a:fld id="{41BBB8D1-A2E4-4D70-BD6C-1F77F9D146E6}" type="slidenum">
              <a:rPr lang="en-US" smtClean="0"/>
              <a:t>1</a:t>
            </a:fld>
            <a:endParaRPr lang="en-US"/>
          </a:p>
        </p:txBody>
      </p:sp>
    </p:spTree>
    <p:extLst>
      <p:ext uri="{BB962C8B-B14F-4D97-AF65-F5344CB8AC3E}">
        <p14:creationId xmlns:p14="http://schemas.microsoft.com/office/powerpoint/2010/main" val="268815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Calendar to follow up</a:t>
            </a:r>
          </a:p>
        </p:txBody>
      </p:sp>
      <p:sp>
        <p:nvSpPr>
          <p:cNvPr id="4" name="Slide Number Placeholder 3"/>
          <p:cNvSpPr>
            <a:spLocks noGrp="1"/>
          </p:cNvSpPr>
          <p:nvPr>
            <p:ph type="sldNum" sz="quarter" idx="5"/>
          </p:nvPr>
        </p:nvSpPr>
        <p:spPr/>
        <p:txBody>
          <a:bodyPr/>
          <a:lstStyle/>
          <a:p>
            <a:fld id="{41BBB8D1-A2E4-4D70-BD6C-1F77F9D146E6}" type="slidenum">
              <a:rPr lang="en-US" smtClean="0"/>
              <a:t>14</a:t>
            </a:fld>
            <a:endParaRPr lang="en-US"/>
          </a:p>
        </p:txBody>
      </p:sp>
    </p:spTree>
    <p:extLst>
      <p:ext uri="{BB962C8B-B14F-4D97-AF65-F5344CB8AC3E}">
        <p14:creationId xmlns:p14="http://schemas.microsoft.com/office/powerpoint/2010/main" val="285955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BBB8D1-A2E4-4D70-BD6C-1F77F9D146E6}" type="slidenum">
              <a:rPr lang="en-US" smtClean="0"/>
              <a:t>16</a:t>
            </a:fld>
            <a:endParaRPr lang="en-US"/>
          </a:p>
        </p:txBody>
      </p:sp>
    </p:spTree>
    <p:extLst>
      <p:ext uri="{BB962C8B-B14F-4D97-AF65-F5344CB8AC3E}">
        <p14:creationId xmlns:p14="http://schemas.microsoft.com/office/powerpoint/2010/main" val="1900482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BBB8D1-A2E4-4D70-BD6C-1F77F9D146E6}" type="slidenum">
              <a:rPr lang="en-US" smtClean="0"/>
              <a:t>17</a:t>
            </a:fld>
            <a:endParaRPr lang="en-US"/>
          </a:p>
        </p:txBody>
      </p:sp>
    </p:spTree>
    <p:extLst>
      <p:ext uri="{BB962C8B-B14F-4D97-AF65-F5344CB8AC3E}">
        <p14:creationId xmlns:p14="http://schemas.microsoft.com/office/powerpoint/2010/main" val="298446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BBB8D1-A2E4-4D70-BD6C-1F77F9D146E6}" type="slidenum">
              <a:rPr lang="en-US" smtClean="0"/>
              <a:t>18</a:t>
            </a:fld>
            <a:endParaRPr lang="en-US"/>
          </a:p>
        </p:txBody>
      </p:sp>
    </p:spTree>
    <p:extLst>
      <p:ext uri="{BB962C8B-B14F-4D97-AF65-F5344CB8AC3E}">
        <p14:creationId xmlns:p14="http://schemas.microsoft.com/office/powerpoint/2010/main" val="35086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2006,  colleges</a:t>
            </a:r>
            <a:r>
              <a:rPr lang="en-US" baseline="0" dirty="0"/>
              <a:t> and university were only allowed to offer up to half their courses in an online format</a:t>
            </a:r>
            <a:endParaRPr lang="en-US" dirty="0"/>
          </a:p>
          <a:p>
            <a:r>
              <a:rPr lang="en-US" dirty="0"/>
              <a:t>Who are our online students?</a:t>
            </a:r>
          </a:p>
        </p:txBody>
      </p:sp>
      <p:sp>
        <p:nvSpPr>
          <p:cNvPr id="4" name="Slide Number Placeholder 3"/>
          <p:cNvSpPr>
            <a:spLocks noGrp="1"/>
          </p:cNvSpPr>
          <p:nvPr>
            <p:ph type="sldNum" sz="quarter" idx="5"/>
          </p:nvPr>
        </p:nvSpPr>
        <p:spPr/>
        <p:txBody>
          <a:bodyPr/>
          <a:lstStyle/>
          <a:p>
            <a:fld id="{41BBB8D1-A2E4-4D70-BD6C-1F77F9D146E6}" type="slidenum">
              <a:rPr lang="en-US" smtClean="0"/>
              <a:t>2</a:t>
            </a:fld>
            <a:endParaRPr lang="en-US"/>
          </a:p>
        </p:txBody>
      </p:sp>
    </p:spTree>
    <p:extLst>
      <p:ext uri="{BB962C8B-B14F-4D97-AF65-F5344CB8AC3E}">
        <p14:creationId xmlns:p14="http://schemas.microsoft.com/office/powerpoint/2010/main" val="265822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our students are all unique and more than one of these situations could apply to them.</a:t>
            </a:r>
            <a:endParaRPr lang="en-US" dirty="0"/>
          </a:p>
        </p:txBody>
      </p:sp>
      <p:sp>
        <p:nvSpPr>
          <p:cNvPr id="4" name="Slide Number Placeholder 3"/>
          <p:cNvSpPr>
            <a:spLocks noGrp="1"/>
          </p:cNvSpPr>
          <p:nvPr>
            <p:ph type="sldNum" sz="quarter" idx="10"/>
          </p:nvPr>
        </p:nvSpPr>
        <p:spPr/>
        <p:txBody>
          <a:bodyPr/>
          <a:lstStyle/>
          <a:p>
            <a:fld id="{41BBB8D1-A2E4-4D70-BD6C-1F77F9D146E6}" type="slidenum">
              <a:rPr lang="en-US" smtClean="0"/>
              <a:t>4</a:t>
            </a:fld>
            <a:endParaRPr lang="en-US"/>
          </a:p>
        </p:txBody>
      </p:sp>
    </p:spTree>
    <p:extLst>
      <p:ext uri="{BB962C8B-B14F-4D97-AF65-F5344CB8AC3E}">
        <p14:creationId xmlns:p14="http://schemas.microsoft.com/office/powerpoint/2010/main" val="216345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BBB8D1-A2E4-4D70-BD6C-1F77F9D146E6}" type="slidenum">
              <a:rPr lang="en-US" smtClean="0"/>
              <a:t>5</a:t>
            </a:fld>
            <a:endParaRPr lang="en-US"/>
          </a:p>
        </p:txBody>
      </p:sp>
    </p:spTree>
    <p:extLst>
      <p:ext uri="{BB962C8B-B14F-4D97-AF65-F5344CB8AC3E}">
        <p14:creationId xmlns:p14="http://schemas.microsoft.com/office/powerpoint/2010/main" val="326731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Missed cues: Online students  might see a line out the do, an staff members harried look and understand if there is a delay. Online students do not have these cures. They might not have the frame of reference to under stand the perceived delay which </a:t>
            </a:r>
            <a:r>
              <a:rPr lang="en-US" dirty="0" err="1"/>
              <a:t>hcan</a:t>
            </a:r>
            <a:r>
              <a:rPr lang="en-US" dirty="0"/>
              <a:t> increase frustration and sense of disconnectedness</a:t>
            </a:r>
          </a:p>
          <a:p>
            <a:endParaRPr lang="en-US" dirty="0"/>
          </a:p>
          <a:p>
            <a:r>
              <a:rPr lang="en-US" dirty="0"/>
              <a:t>Work in process- I used to write a “Due to high volume traffic email” out of office until I recently read an article that said this can make advisor sound defensive. Tend to create a softer version.</a:t>
            </a:r>
          </a:p>
          <a:p>
            <a:endParaRPr lang="en-US" dirty="0"/>
          </a:p>
          <a:p>
            <a:r>
              <a:rPr lang="en-US" dirty="0"/>
              <a:t>An example would be “I’m sorry I wasn’t able to call you back sooner. How are you? Calling the student by their name</a:t>
            </a:r>
          </a:p>
          <a:p>
            <a:endParaRPr lang="en-US" dirty="0"/>
          </a:p>
          <a:p>
            <a:r>
              <a:rPr lang="en-US" dirty="0" err="1"/>
              <a:t>Coud</a:t>
            </a:r>
            <a:r>
              <a:rPr lang="en-US" dirty="0"/>
              <a:t> elaborate on electronic resources , page 2 of </a:t>
            </a:r>
            <a:r>
              <a:rPr lang="en-US" dirty="0" err="1"/>
              <a:t>Ohrablo</a:t>
            </a:r>
            <a:endParaRPr lang="en-US" dirty="0"/>
          </a:p>
          <a:p>
            <a:endParaRPr lang="en-US" dirty="0"/>
          </a:p>
          <a:p>
            <a:r>
              <a:rPr lang="en-US" dirty="0"/>
              <a:t>So this is complex. We have students from varying walks of life, possibly under the wrong assumptions of what their experiences will be, who might be spending more than their counterparts and who feel isolation and anxiety. What can we do!?</a:t>
            </a:r>
          </a:p>
          <a:p>
            <a:endParaRPr lang="en-US" dirty="0"/>
          </a:p>
          <a:p>
            <a:r>
              <a:rPr lang="en-US" baseline="0" dirty="0"/>
              <a:t>.</a:t>
            </a:r>
            <a:endParaRPr lang="en-US" dirty="0"/>
          </a:p>
        </p:txBody>
      </p:sp>
      <p:sp>
        <p:nvSpPr>
          <p:cNvPr id="4" name="Slide Number Placeholder 3"/>
          <p:cNvSpPr>
            <a:spLocks noGrp="1"/>
          </p:cNvSpPr>
          <p:nvPr>
            <p:ph type="sldNum" sz="quarter" idx="5"/>
          </p:nvPr>
        </p:nvSpPr>
        <p:spPr/>
        <p:txBody>
          <a:bodyPr/>
          <a:lstStyle/>
          <a:p>
            <a:fld id="{41BBB8D1-A2E4-4D70-BD6C-1F77F9D146E6}" type="slidenum">
              <a:rPr lang="en-US" smtClean="0"/>
              <a:t>7</a:t>
            </a:fld>
            <a:endParaRPr lang="en-US"/>
          </a:p>
        </p:txBody>
      </p:sp>
    </p:spTree>
    <p:extLst>
      <p:ext uri="{BB962C8B-B14F-4D97-AF65-F5344CB8AC3E}">
        <p14:creationId xmlns:p14="http://schemas.microsoft.com/office/powerpoint/2010/main" val="263129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BB8D1-A2E4-4D70-BD6C-1F77F9D146E6}" type="slidenum">
              <a:rPr lang="en-US" smtClean="0"/>
              <a:t>9</a:t>
            </a:fld>
            <a:endParaRPr lang="en-US"/>
          </a:p>
        </p:txBody>
      </p:sp>
    </p:spTree>
    <p:extLst>
      <p:ext uri="{BB962C8B-B14F-4D97-AF65-F5344CB8AC3E}">
        <p14:creationId xmlns:p14="http://schemas.microsoft.com/office/powerpoint/2010/main" val="98665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 TR, First Gen personal anecdote. Don’t assume they know how the campus operates .</a:t>
            </a:r>
          </a:p>
          <a:p>
            <a:r>
              <a:rPr lang="en-US" dirty="0"/>
              <a:t>Expectations- Might be more transactions, </a:t>
            </a:r>
            <a:r>
              <a:rPr lang="en-US" dirty="0" err="1"/>
              <a:t>customber</a:t>
            </a:r>
            <a:r>
              <a:rPr lang="en-US" dirty="0"/>
              <a:t> service, might need more growth</a:t>
            </a:r>
          </a:p>
          <a:p>
            <a:endParaRPr lang="en-US" dirty="0"/>
          </a:p>
          <a:p>
            <a:r>
              <a:rPr lang="en-US" dirty="0" err="1"/>
              <a:t>Inclusitivity</a:t>
            </a:r>
            <a:r>
              <a:rPr lang="en-US" dirty="0"/>
              <a:t>- We </a:t>
            </a:r>
            <a:r>
              <a:rPr lang="en-US" dirty="0" err="1"/>
              <a:t>statemetns</a:t>
            </a:r>
            <a:r>
              <a:rPr lang="en-US" dirty="0"/>
              <a:t>, still make aware of opportunities</a:t>
            </a:r>
          </a:p>
        </p:txBody>
      </p:sp>
      <p:sp>
        <p:nvSpPr>
          <p:cNvPr id="4" name="Slide Number Placeholder 3"/>
          <p:cNvSpPr>
            <a:spLocks noGrp="1"/>
          </p:cNvSpPr>
          <p:nvPr>
            <p:ph type="sldNum" sz="quarter" idx="5"/>
          </p:nvPr>
        </p:nvSpPr>
        <p:spPr/>
        <p:txBody>
          <a:bodyPr/>
          <a:lstStyle/>
          <a:p>
            <a:fld id="{41BBB8D1-A2E4-4D70-BD6C-1F77F9D146E6}" type="slidenum">
              <a:rPr lang="en-US" smtClean="0"/>
              <a:t>11</a:t>
            </a:fld>
            <a:endParaRPr lang="en-US"/>
          </a:p>
        </p:txBody>
      </p:sp>
    </p:spTree>
    <p:extLst>
      <p:ext uri="{BB962C8B-B14F-4D97-AF65-F5344CB8AC3E}">
        <p14:creationId xmlns:p14="http://schemas.microsoft.com/office/powerpoint/2010/main" val="369281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visual Cues- We cannot see anxiety on </a:t>
            </a:r>
            <a:r>
              <a:rPr lang="en-US" dirty="0" err="1"/>
              <a:t>someones</a:t>
            </a:r>
            <a:r>
              <a:rPr lang="en-US" dirty="0"/>
              <a:t> face, we can only infer tone or use of written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Distractions: Rowdy friends in background, cat bringing in dead bird, dropping off kids, driving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You’ve got mail-Allows students to communicate on their own timeline. Might be preferred method and it might take longer to find a solution to a student’s question or it can be more informal to build the relationship</a:t>
            </a:r>
          </a:p>
          <a:p>
            <a:endParaRPr lang="en-US" dirty="0"/>
          </a:p>
          <a:p>
            <a:r>
              <a:rPr lang="en-US" dirty="0"/>
              <a:t>Provide Information Student did</a:t>
            </a:r>
            <a:r>
              <a:rPr lang="en-US" baseline="0" dirty="0"/>
              <a:t> not request:</a:t>
            </a:r>
          </a:p>
          <a:p>
            <a:r>
              <a:rPr lang="en-US" dirty="0"/>
              <a:t>Example: When is the registration deadline? </a:t>
            </a:r>
          </a:p>
          <a:p>
            <a:r>
              <a:rPr lang="en-US" dirty="0"/>
              <a:t>Remember, would you quickly answer the question and usher the student out of the office?</a:t>
            </a:r>
          </a:p>
          <a:p>
            <a:r>
              <a:rPr lang="en-US" dirty="0"/>
              <a:t>Do they have holds, what are they registering for? Is there a sequencing? Deadline?</a:t>
            </a:r>
          </a:p>
          <a:p>
            <a:endParaRPr lang="en-US" dirty="0"/>
          </a:p>
          <a:p>
            <a:r>
              <a:rPr lang="en-US" dirty="0"/>
              <a:t>It’s good to hear from you, Congratulations on nearing completion of your program, you are close to graduating, keep up the great work! Great question!</a:t>
            </a:r>
          </a:p>
          <a:p>
            <a:endParaRPr lang="en-US" dirty="0"/>
          </a:p>
          <a:p>
            <a:endParaRPr lang="en-US" dirty="0"/>
          </a:p>
          <a:p>
            <a:endParaRPr lang="en-US" dirty="0"/>
          </a:p>
          <a:p>
            <a:r>
              <a:rPr lang="en-US" dirty="0"/>
              <a:t>Triage- If I’m spending an inordinate amount of time on email with a student or it is obvious something is wrong, I’ll ask to call them.</a:t>
            </a:r>
          </a:p>
        </p:txBody>
      </p:sp>
      <p:sp>
        <p:nvSpPr>
          <p:cNvPr id="4" name="Slide Number Placeholder 3"/>
          <p:cNvSpPr>
            <a:spLocks noGrp="1"/>
          </p:cNvSpPr>
          <p:nvPr>
            <p:ph type="sldNum" sz="quarter" idx="5"/>
          </p:nvPr>
        </p:nvSpPr>
        <p:spPr/>
        <p:txBody>
          <a:bodyPr/>
          <a:lstStyle/>
          <a:p>
            <a:fld id="{41BBB8D1-A2E4-4D70-BD6C-1F77F9D146E6}" type="slidenum">
              <a:rPr lang="en-US" smtClean="0"/>
              <a:t>12</a:t>
            </a:fld>
            <a:endParaRPr lang="en-US"/>
          </a:p>
        </p:txBody>
      </p:sp>
    </p:spTree>
    <p:extLst>
      <p:ext uri="{BB962C8B-B14F-4D97-AF65-F5344CB8AC3E}">
        <p14:creationId xmlns:p14="http://schemas.microsoft.com/office/powerpoint/2010/main" val="530669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strategy- Call during Zoom appointment, ensure they received the email, know how to access zoom, know how to use functions.</a:t>
            </a:r>
          </a:p>
        </p:txBody>
      </p:sp>
      <p:sp>
        <p:nvSpPr>
          <p:cNvPr id="4" name="Slide Number Placeholder 3"/>
          <p:cNvSpPr>
            <a:spLocks noGrp="1"/>
          </p:cNvSpPr>
          <p:nvPr>
            <p:ph type="sldNum" sz="quarter" idx="5"/>
          </p:nvPr>
        </p:nvSpPr>
        <p:spPr/>
        <p:txBody>
          <a:bodyPr/>
          <a:lstStyle/>
          <a:p>
            <a:fld id="{41BBB8D1-A2E4-4D70-BD6C-1F77F9D146E6}" type="slidenum">
              <a:rPr lang="en-US" smtClean="0"/>
              <a:t>13</a:t>
            </a:fld>
            <a:endParaRPr lang="en-US"/>
          </a:p>
        </p:txBody>
      </p:sp>
    </p:spTree>
    <p:extLst>
      <p:ext uri="{BB962C8B-B14F-4D97-AF65-F5344CB8AC3E}">
        <p14:creationId xmlns:p14="http://schemas.microsoft.com/office/powerpoint/2010/main" val="2975523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9/5/2019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9/5/2019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9/5/2019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9/5/2019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6.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hyperlink" Target="http://www.usnews.com/education/blogs/professors-guide/2010/09/30/18-etiquette-tips-for-e-mailing-your-professor"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comments" Target="../comments/comment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comments" Target="../comments/comment4.xml"/><Relationship Id="rId5" Type="http://schemas.openxmlformats.org/officeDocument/2006/relationships/image" Target="../media/image16.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issouristate.edu/assets/busadv/COBSuccess2018-2019.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nacada.ksu.edu/Resources/Clearinghouse/View-Articles/Advising-Online-Students-Replicating-Best-Practices-of-Face-to-Face-Advising.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hyperlink" Target="https://outreach.missouristate.edu/onlin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comments" Target="../comments/commen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nvSpPr>
        <p:spPr>
          <a:xfrm>
            <a:off x="1767334" y="5577588"/>
            <a:ext cx="6500983" cy="944616"/>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None/>
              <a:tabLst/>
              <a:defRPr/>
            </a:pPr>
            <a:endParaRPr kumimoji="0" lang="en-US" sz="2200" b="0" i="0" u="none" strike="noStrike" kern="1200" cap="all" spc="0" normalizeH="0" baseline="0" noProof="0" dirty="0">
              <a:ln>
                <a:noFill/>
              </a:ln>
              <a:solidFill>
                <a:sysClr val="window" lastClr="FFFFFF">
                  <a:lumMod val="50000"/>
                </a:sysClr>
              </a:solidFill>
              <a:effectLst/>
              <a:uLnTx/>
              <a:uFillTx/>
              <a:latin typeface="Tw Cen MT" panose="020B0602020104020603"/>
              <a:ea typeface="+mn-ea"/>
              <a:cs typeface="+mn-cs"/>
            </a:endParaRPr>
          </a:p>
        </p:txBody>
      </p:sp>
      <p:pic>
        <p:nvPicPr>
          <p:cNvPr id="5" name="Picture 4" descr="Image result for youve got m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0499">
            <a:off x="1401574" y="259750"/>
            <a:ext cx="8273834" cy="4136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E3C5E0-3D03-4DD5-8E2E-E97C0925722E}"/>
              </a:ext>
            </a:extLst>
          </p:cNvPr>
          <p:cNvSpPr txBox="1"/>
          <p:nvPr/>
        </p:nvSpPr>
        <p:spPr>
          <a:xfrm>
            <a:off x="5413726" y="4656416"/>
            <a:ext cx="4489868" cy="1200329"/>
          </a:xfrm>
          <a:prstGeom prst="rect">
            <a:avLst/>
          </a:prstGeom>
          <a:noFill/>
        </p:spPr>
        <p:txBody>
          <a:bodyPr wrap="square" rtlCol="0">
            <a:spAutoFit/>
          </a:bodyPr>
          <a:lstStyle/>
          <a:p>
            <a:r>
              <a:rPr lang="en-US" dirty="0">
                <a:solidFill>
                  <a:schemeClr val="bg1"/>
                </a:solidFill>
              </a:rPr>
              <a:t>Advising Online </a:t>
            </a:r>
            <a:r>
              <a:rPr lang="en-US" dirty="0" smtClean="0">
                <a:solidFill>
                  <a:schemeClr val="bg1"/>
                </a:solidFill>
              </a:rPr>
              <a:t>Students</a:t>
            </a:r>
          </a:p>
          <a:p>
            <a:r>
              <a:rPr lang="en-US" dirty="0" smtClean="0">
                <a:solidFill>
                  <a:schemeClr val="bg1"/>
                </a:solidFill>
              </a:rPr>
              <a:t>Mandi Muse</a:t>
            </a:r>
          </a:p>
          <a:p>
            <a:r>
              <a:rPr lang="en-US" dirty="0" smtClean="0">
                <a:solidFill>
                  <a:schemeClr val="bg1"/>
                </a:solidFill>
              </a:rPr>
              <a:t>Jaime Ross</a:t>
            </a:r>
            <a:endParaRPr lang="en-US" dirty="0">
              <a:solidFill>
                <a:schemeClr val="bg1"/>
              </a:solidFill>
            </a:endParaRPr>
          </a:p>
          <a:p>
            <a:r>
              <a:rPr lang="en-US" dirty="0">
                <a:solidFill>
                  <a:schemeClr val="bg1"/>
                </a:solidFill>
              </a:rPr>
              <a:t>Brittany Wise</a:t>
            </a:r>
          </a:p>
        </p:txBody>
      </p:sp>
    </p:spTree>
    <p:extLst>
      <p:ext uri="{BB962C8B-B14F-4D97-AF65-F5344CB8AC3E}">
        <p14:creationId xmlns:p14="http://schemas.microsoft.com/office/powerpoint/2010/main" val="350611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C01F-19D7-48D1-9D5E-4CA1D79FD06F}"/>
              </a:ext>
            </a:extLst>
          </p:cNvPr>
          <p:cNvSpPr>
            <a:spLocks noGrp="1"/>
          </p:cNvSpPr>
          <p:nvPr>
            <p:ph type="title"/>
          </p:nvPr>
        </p:nvSpPr>
        <p:spPr/>
        <p:txBody>
          <a:bodyPr/>
          <a:lstStyle/>
          <a:p>
            <a:r>
              <a:rPr lang="en-US" dirty="0"/>
              <a:t>Communication</a:t>
            </a:r>
          </a:p>
        </p:txBody>
      </p:sp>
      <p:pic>
        <p:nvPicPr>
          <p:cNvPr id="4" name="Picture 3">
            <a:extLst>
              <a:ext uri="{FF2B5EF4-FFF2-40B4-BE49-F238E27FC236}">
                <a16:creationId xmlns:a16="http://schemas.microsoft.com/office/drawing/2014/main" id="{7083CDEB-B230-4D63-A8D9-A0CDC555E244}"/>
              </a:ext>
            </a:extLst>
          </p:cNvPr>
          <p:cNvPicPr>
            <a:picLocks noChangeAspect="1"/>
          </p:cNvPicPr>
          <p:nvPr/>
        </p:nvPicPr>
        <p:blipFill>
          <a:blip r:embed="rId2"/>
          <a:stretch>
            <a:fillRect/>
          </a:stretch>
        </p:blipFill>
        <p:spPr>
          <a:xfrm>
            <a:off x="4114930" y="2095499"/>
            <a:ext cx="4733925" cy="2667000"/>
          </a:xfrm>
          <a:prstGeom prst="rect">
            <a:avLst/>
          </a:prstGeom>
        </p:spPr>
      </p:pic>
      <p:pic>
        <p:nvPicPr>
          <p:cNvPr id="6" name="Picture 5">
            <a:extLst>
              <a:ext uri="{FF2B5EF4-FFF2-40B4-BE49-F238E27FC236}">
                <a16:creationId xmlns:a16="http://schemas.microsoft.com/office/drawing/2014/main" id="{5A9CBE75-C1CE-4313-B7DE-5B338CA506FF}"/>
              </a:ext>
            </a:extLst>
          </p:cNvPr>
          <p:cNvPicPr>
            <a:picLocks noChangeAspect="1"/>
          </p:cNvPicPr>
          <p:nvPr/>
        </p:nvPicPr>
        <p:blipFill>
          <a:blip r:embed="rId3"/>
          <a:stretch>
            <a:fillRect/>
          </a:stretch>
        </p:blipFill>
        <p:spPr>
          <a:xfrm>
            <a:off x="-107658" y="2224087"/>
            <a:ext cx="4572000" cy="2409825"/>
          </a:xfrm>
          <a:prstGeom prst="rect">
            <a:avLst/>
          </a:prstGeom>
        </p:spPr>
      </p:pic>
      <p:pic>
        <p:nvPicPr>
          <p:cNvPr id="8" name="Picture 7">
            <a:extLst>
              <a:ext uri="{FF2B5EF4-FFF2-40B4-BE49-F238E27FC236}">
                <a16:creationId xmlns:a16="http://schemas.microsoft.com/office/drawing/2014/main" id="{57378A15-D9B6-4997-BC0A-377E619AAF55}"/>
              </a:ext>
            </a:extLst>
          </p:cNvPr>
          <p:cNvPicPr>
            <a:picLocks noChangeAspect="1"/>
          </p:cNvPicPr>
          <p:nvPr/>
        </p:nvPicPr>
        <p:blipFill>
          <a:blip r:embed="rId4"/>
          <a:stretch>
            <a:fillRect/>
          </a:stretch>
        </p:blipFill>
        <p:spPr>
          <a:xfrm>
            <a:off x="8093279" y="2412796"/>
            <a:ext cx="3505200" cy="1847850"/>
          </a:xfrm>
          <a:prstGeom prst="rect">
            <a:avLst/>
          </a:prstGeom>
        </p:spPr>
      </p:pic>
    </p:spTree>
    <p:extLst>
      <p:ext uri="{BB962C8B-B14F-4D97-AF65-F5344CB8AC3E}">
        <p14:creationId xmlns:p14="http://schemas.microsoft.com/office/powerpoint/2010/main" val="2287668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6310" y="0"/>
            <a:ext cx="7106052" cy="1302708"/>
          </a:xfrm>
        </p:spPr>
        <p:txBody>
          <a:bodyPr>
            <a:noAutofit/>
          </a:bodyPr>
          <a:lstStyle/>
          <a:p>
            <a:r>
              <a:rPr lang="en-US" sz="4000" dirty="0"/>
              <a:t>Communicating with Online students</a:t>
            </a:r>
          </a:p>
        </p:txBody>
      </p:sp>
      <p:sp>
        <p:nvSpPr>
          <p:cNvPr id="3" name="Picture Placeholder 2"/>
          <p:cNvSpPr>
            <a:spLocks noGrp="1"/>
          </p:cNvSpPr>
          <p:nvPr>
            <p:ph type="pic" idx="1"/>
          </p:nvPr>
        </p:nvSpPr>
        <p:spPr>
          <a:xfrm>
            <a:off x="7482362" y="340658"/>
            <a:ext cx="3598146" cy="5071533"/>
          </a:xfrm>
        </p:spPr>
      </p:sp>
      <p:sp>
        <p:nvSpPr>
          <p:cNvPr id="4" name="Text Placeholder 3"/>
          <p:cNvSpPr>
            <a:spLocks noGrp="1"/>
          </p:cNvSpPr>
          <p:nvPr>
            <p:ph type="body" sz="half" idx="2"/>
          </p:nvPr>
        </p:nvSpPr>
        <p:spPr>
          <a:xfrm>
            <a:off x="91440" y="1302708"/>
            <a:ext cx="7390922" cy="2362481"/>
          </a:xfrm>
        </p:spPr>
        <p:txBody>
          <a:bodyPr>
            <a:normAutofit fontScale="25000" lnSpcReduction="20000"/>
          </a:bodyPr>
          <a:lstStyle/>
          <a:p>
            <a:pPr marL="285750" indent="-285750" algn="l">
              <a:buFont typeface="Arial" panose="020B0604020202020204" pitchFamily="34" charset="0"/>
              <a:buChar char="•"/>
            </a:pPr>
            <a:r>
              <a:rPr lang="en-US" sz="8000" dirty="0"/>
              <a:t>Recognize preferred Devices</a:t>
            </a:r>
          </a:p>
          <a:p>
            <a:pPr marL="742950" lvl="1" indent="-285750">
              <a:buFont typeface="Arial" panose="020B0604020202020204" pitchFamily="34" charset="0"/>
              <a:buChar char="•"/>
            </a:pPr>
            <a:r>
              <a:rPr lang="en-US" sz="6400" cap="none" dirty="0">
                <a:latin typeface="Arial"/>
                <a:cs typeface="Arial"/>
              </a:rPr>
              <a:t>56% online college students used a smart phone or tablet to complete some course related activity</a:t>
            </a:r>
            <a:r>
              <a:rPr lang="en-US" sz="6400" dirty="0">
                <a:latin typeface="Arial"/>
                <a:cs typeface="Arial"/>
              </a:rPr>
              <a:t>.</a:t>
            </a:r>
            <a:endParaRPr lang="en-US" sz="6400" cap="none" dirty="0">
              <a:latin typeface="Arial"/>
              <a:cs typeface="Arial"/>
            </a:endParaRPr>
          </a:p>
          <a:p>
            <a:pPr marL="742950" lvl="1" indent="-285750">
              <a:buFont typeface="Arial" panose="020B0604020202020204" pitchFamily="34" charset="0"/>
              <a:buChar char="•"/>
            </a:pPr>
            <a:r>
              <a:rPr lang="en-US" sz="6400" cap="none" dirty="0">
                <a:latin typeface="Arial"/>
                <a:cs typeface="Arial"/>
              </a:rPr>
              <a:t>2/3rds of prospective online college students would prefer to use a mobile device to complete course work</a:t>
            </a:r>
          </a:p>
          <a:p>
            <a:pPr marL="1200150" lvl="2" indent="-285750">
              <a:buFont typeface="Arial" panose="020B0604020202020204" pitchFamily="34" charset="0"/>
              <a:buChar char="•"/>
            </a:pPr>
            <a:r>
              <a:rPr lang="en-US" sz="6200" cap="none" dirty="0">
                <a:latin typeface="Arial"/>
                <a:cs typeface="Arial"/>
              </a:rPr>
              <a:t>(</a:t>
            </a:r>
            <a:r>
              <a:rPr lang="en-US" sz="6200" cap="none" dirty="0" err="1">
                <a:latin typeface="Arial"/>
                <a:cs typeface="Arial"/>
              </a:rPr>
              <a:t>Clinefelter</a:t>
            </a:r>
            <a:r>
              <a:rPr lang="en-US" sz="6200" cap="none" dirty="0">
                <a:latin typeface="Arial"/>
                <a:cs typeface="Arial"/>
              </a:rPr>
              <a:t>, Aslanian, &amp; Magda, 2019). </a:t>
            </a:r>
            <a:endParaRPr lang="en-US" sz="6200" cap="none"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8000" dirty="0"/>
              <a:t>Inclusivity</a:t>
            </a:r>
          </a:p>
          <a:p>
            <a:pPr marL="285750" indent="-285750" algn="l">
              <a:buFont typeface="Arial" panose="020B0604020202020204" pitchFamily="34" charset="0"/>
              <a:buChar char="•"/>
            </a:pPr>
            <a:r>
              <a:rPr lang="en-US" sz="8000" dirty="0"/>
              <a:t>Detailed</a:t>
            </a:r>
          </a:p>
          <a:p>
            <a:pPr marL="285750" indent="-285750" algn="l">
              <a:buFont typeface="Arial" panose="020B0604020202020204" pitchFamily="34" charset="0"/>
              <a:buChar char="•"/>
            </a:pPr>
            <a:r>
              <a:rPr lang="en-US" sz="8000" dirty="0"/>
              <a:t>Flexibility</a:t>
            </a:r>
          </a:p>
          <a:p>
            <a:pPr marL="742950" lvl="1" indent="-285750">
              <a:buFont typeface="Arial" panose="020B0604020202020204" pitchFamily="34" charset="0"/>
              <a:buChar char="•"/>
            </a:pPr>
            <a:r>
              <a:rPr lang="en-US" sz="6000" cap="none" dirty="0">
                <a:latin typeface="Arial" panose="020B0604020202020204" pitchFamily="34" charset="0"/>
                <a:cs typeface="Arial" panose="020B0604020202020204" pitchFamily="34" charset="0"/>
              </a:rPr>
              <a:t>Tend to have full schedule, anything we can do to help is beneficial</a:t>
            </a:r>
          </a:p>
          <a:p>
            <a:pPr marL="285750" indent="-285750" algn="l">
              <a:buFont typeface="Arial" panose="020B0604020202020204" pitchFamily="34" charset="0"/>
              <a:buChar char="•"/>
            </a:pPr>
            <a:r>
              <a:rPr lang="en-US" sz="8000" dirty="0"/>
              <a:t>Expectations</a:t>
            </a:r>
          </a:p>
          <a:p>
            <a:pPr marL="742950" lvl="1" indent="-285750">
              <a:buFont typeface="Arial" panose="020B0604020202020204" pitchFamily="34" charset="0"/>
              <a:buChar char="•"/>
            </a:pPr>
            <a:r>
              <a:rPr lang="en-US" sz="6000" cap="none" dirty="0">
                <a:latin typeface="Arial" panose="020B0604020202020204" pitchFamily="34" charset="0"/>
                <a:cs typeface="Arial" panose="020B0604020202020204" pitchFamily="34" charset="0"/>
              </a:rPr>
              <a:t>Email </a:t>
            </a:r>
            <a:r>
              <a:rPr lang="en-US" sz="6000" cap="none" dirty="0">
                <a:latin typeface="Arial" panose="020B0604020202020204" pitchFamily="34" charset="0"/>
                <a:cs typeface="Arial" panose="020B0604020202020204" pitchFamily="34" charset="0"/>
                <a:hlinkClick r:id="rId3"/>
              </a:rPr>
              <a:t>Etiquette</a:t>
            </a:r>
            <a:endParaRPr lang="en-US" sz="6000" cap="none"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6000" cap="none" dirty="0">
                <a:latin typeface="Arial" panose="020B0604020202020204" pitchFamily="34" charset="0"/>
                <a:cs typeface="Arial" panose="020B0604020202020204" pitchFamily="34" charset="0"/>
              </a:rPr>
              <a:t>Important dates and deadlines</a:t>
            </a:r>
          </a:p>
          <a:p>
            <a:pPr marL="742950" lvl="1" indent="-285750">
              <a:buFont typeface="Arial" panose="020B0604020202020204" pitchFamily="34" charset="0"/>
              <a:buChar char="•"/>
            </a:pPr>
            <a:r>
              <a:rPr lang="en-US" sz="6000" cap="none" dirty="0">
                <a:latin typeface="Arial" panose="020B0604020202020204" pitchFamily="34" charset="0"/>
                <a:cs typeface="Arial" panose="020B0604020202020204" pitchFamily="34" charset="0"/>
              </a:rPr>
              <a:t>How to resolve conflicts</a:t>
            </a:r>
          </a:p>
          <a:p>
            <a:pPr marL="742950" lvl="1" indent="-285750">
              <a:buChar char="•"/>
            </a:pPr>
            <a:r>
              <a:rPr lang="en-US" sz="6000" cap="none" dirty="0">
                <a:latin typeface="Arial"/>
                <a:ea typeface="+mn-lt"/>
                <a:cs typeface="Arial"/>
              </a:rPr>
              <a:t>Remind students to check email and its importance</a:t>
            </a:r>
          </a:p>
          <a:p>
            <a:pPr marL="742950" lvl="1" indent="-285750">
              <a:buChar char="•"/>
            </a:pPr>
            <a:r>
              <a:rPr lang="en-US" sz="6000" cap="none" dirty="0">
                <a:ea typeface="+mn-lt"/>
                <a:cs typeface="+mn-lt"/>
              </a:rPr>
              <a:t>Establish consistency in processes (how to book with an advisor, how to access resources, etc.)</a:t>
            </a:r>
            <a:endParaRPr lang="en-US" sz="6000" cap="none" dirty="0">
              <a:latin typeface="Arial"/>
              <a:cs typeface="Arial"/>
            </a:endParaRPr>
          </a:p>
          <a:p>
            <a:pPr lvl="1"/>
            <a:endParaRPr lang="en-US" sz="9600" dirty="0"/>
          </a:p>
          <a:p>
            <a:pPr marL="742950" lvl="1" indent="-285750">
              <a:buChar char="•"/>
            </a:pPr>
            <a:endParaRPr lang="en-US" sz="10800" dirty="0"/>
          </a:p>
          <a:p>
            <a:endParaRPr lang="en-US" dirty="0"/>
          </a:p>
        </p:txBody>
      </p:sp>
      <p:pic>
        <p:nvPicPr>
          <p:cNvPr id="3076" name="Picture 4" descr="Image result for online etiquet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362" y="340658"/>
            <a:ext cx="3598146" cy="507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216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56678-5555-428C-A9CB-BB056E91A0AC}"/>
              </a:ext>
            </a:extLst>
          </p:cNvPr>
          <p:cNvSpPr>
            <a:spLocks noGrp="1"/>
          </p:cNvSpPr>
          <p:nvPr>
            <p:ph type="title"/>
          </p:nvPr>
        </p:nvSpPr>
        <p:spPr>
          <a:xfrm>
            <a:off x="577160" y="361178"/>
            <a:ext cx="10394707" cy="1158140"/>
          </a:xfrm>
        </p:spPr>
        <p:txBody>
          <a:bodyPr/>
          <a:lstStyle/>
          <a:p>
            <a:r>
              <a:rPr lang="en-US" dirty="0"/>
              <a:t>Communication</a:t>
            </a:r>
          </a:p>
        </p:txBody>
      </p:sp>
      <p:sp>
        <p:nvSpPr>
          <p:cNvPr id="8" name="Text Placeholder 7">
            <a:extLst>
              <a:ext uri="{FF2B5EF4-FFF2-40B4-BE49-F238E27FC236}">
                <a16:creationId xmlns:a16="http://schemas.microsoft.com/office/drawing/2014/main" id="{98BD479A-5D95-4003-9F4F-664A7486E8CE}"/>
              </a:ext>
            </a:extLst>
          </p:cNvPr>
          <p:cNvSpPr>
            <a:spLocks noGrp="1"/>
          </p:cNvSpPr>
          <p:nvPr>
            <p:ph type="body" idx="1"/>
          </p:nvPr>
        </p:nvSpPr>
        <p:spPr>
          <a:xfrm>
            <a:off x="918356" y="1758391"/>
            <a:ext cx="4856158" cy="679994"/>
          </a:xfrm>
        </p:spPr>
        <p:txBody>
          <a:bodyPr/>
          <a:lstStyle/>
          <a:p>
            <a:r>
              <a:rPr lang="en-US" dirty="0"/>
              <a:t>Phone </a:t>
            </a:r>
          </a:p>
        </p:txBody>
      </p:sp>
      <p:sp>
        <p:nvSpPr>
          <p:cNvPr id="10" name="Content Placeholder 9">
            <a:extLst>
              <a:ext uri="{FF2B5EF4-FFF2-40B4-BE49-F238E27FC236}">
                <a16:creationId xmlns:a16="http://schemas.microsoft.com/office/drawing/2014/main" id="{F70731CB-00B9-41D5-928E-0B3A46872309}"/>
              </a:ext>
            </a:extLst>
          </p:cNvPr>
          <p:cNvSpPr>
            <a:spLocks noGrp="1"/>
          </p:cNvSpPr>
          <p:nvPr>
            <p:ph sz="quarter" idx="13"/>
          </p:nvPr>
        </p:nvSpPr>
        <p:spPr>
          <a:xfrm>
            <a:off x="685802" y="2438385"/>
            <a:ext cx="5088712" cy="2936200"/>
          </a:xfrm>
        </p:spPr>
        <p:txBody>
          <a:bodyPr>
            <a:normAutofit fontScale="92500" lnSpcReduction="20000"/>
          </a:bodyPr>
          <a:lstStyle/>
          <a:p>
            <a:pPr>
              <a:lnSpc>
                <a:spcPct val="110000"/>
              </a:lnSpc>
            </a:pPr>
            <a:r>
              <a:rPr lang="en-US" sz="1700" cap="none" dirty="0">
                <a:latin typeface="Arial"/>
                <a:cs typeface="Arial"/>
              </a:rPr>
              <a:t>Able to discern  emotion, motivation and concerns more than email.</a:t>
            </a:r>
          </a:p>
          <a:p>
            <a:pPr>
              <a:lnSpc>
                <a:spcPct val="110000"/>
              </a:lnSpc>
            </a:pPr>
            <a:r>
              <a:rPr lang="en-US" sz="1800" cap="none" dirty="0">
                <a:latin typeface="Arial" panose="020B0604020202020204" pitchFamily="34" charset="0"/>
                <a:cs typeface="Arial" panose="020B0604020202020204" pitchFamily="34" charset="0"/>
              </a:rPr>
              <a:t>Good time to talk?</a:t>
            </a:r>
            <a:endParaRPr lang="en-US" sz="1700" cap="none" dirty="0">
              <a:latin typeface="Arial" panose="020B0604020202020204" pitchFamily="34" charset="0"/>
              <a:cs typeface="Arial" panose="020B0604020202020204" pitchFamily="34" charset="0"/>
            </a:endParaRPr>
          </a:p>
          <a:p>
            <a:pPr>
              <a:lnSpc>
                <a:spcPct val="110000"/>
              </a:lnSpc>
            </a:pPr>
            <a:r>
              <a:rPr lang="en-US" sz="1700" cap="none" dirty="0">
                <a:latin typeface="Arial"/>
                <a:cs typeface="Arial"/>
              </a:rPr>
              <a:t>Anticipate Silence</a:t>
            </a:r>
          </a:p>
          <a:p>
            <a:pPr lvl="1"/>
            <a:r>
              <a:rPr lang="en-US" sz="1700" cap="none" dirty="0">
                <a:latin typeface="Arial" panose="020B0604020202020204" pitchFamily="34" charset="0"/>
                <a:cs typeface="Arial" panose="020B0604020202020204" pitchFamily="34" charset="0"/>
              </a:rPr>
              <a:t>Bad reception, disconnected calls, lack of response</a:t>
            </a:r>
          </a:p>
          <a:p>
            <a:pPr lvl="1"/>
            <a:r>
              <a:rPr lang="en-US" sz="1700" cap="none" dirty="0">
                <a:latin typeface="Arial"/>
                <a:cs typeface="Arial"/>
              </a:rPr>
              <a:t>Voicemail not set up/bad numbers</a:t>
            </a:r>
          </a:p>
          <a:p>
            <a:r>
              <a:rPr lang="en-US" sz="1900" cap="none" dirty="0">
                <a:latin typeface="Arial"/>
                <a:cs typeface="Arial"/>
              </a:rPr>
              <a:t>Anticipate Distractions</a:t>
            </a:r>
          </a:p>
          <a:p>
            <a:pPr lvl="1"/>
            <a:r>
              <a:rPr lang="en-US" sz="1700" cap="none" dirty="0">
                <a:latin typeface="Arial"/>
                <a:cs typeface="Arial"/>
              </a:rPr>
              <a:t>Multitasking, Driving, at work, etc.,.</a:t>
            </a:r>
          </a:p>
        </p:txBody>
      </p:sp>
      <p:sp>
        <p:nvSpPr>
          <p:cNvPr id="9" name="Text Placeholder 8">
            <a:extLst>
              <a:ext uri="{FF2B5EF4-FFF2-40B4-BE49-F238E27FC236}">
                <a16:creationId xmlns:a16="http://schemas.microsoft.com/office/drawing/2014/main" id="{F1D34530-E39A-4979-A878-AA0F872C84D4}"/>
              </a:ext>
            </a:extLst>
          </p:cNvPr>
          <p:cNvSpPr>
            <a:spLocks noGrp="1"/>
          </p:cNvSpPr>
          <p:nvPr>
            <p:ph type="body" sz="quarter" idx="3"/>
          </p:nvPr>
        </p:nvSpPr>
        <p:spPr>
          <a:xfrm>
            <a:off x="5792753" y="1758391"/>
            <a:ext cx="4864491" cy="679994"/>
          </a:xfrm>
        </p:spPr>
        <p:txBody>
          <a:bodyPr/>
          <a:lstStyle/>
          <a:p>
            <a:r>
              <a:rPr lang="en-US" dirty="0"/>
              <a:t>Email</a:t>
            </a:r>
          </a:p>
        </p:txBody>
      </p:sp>
      <p:sp>
        <p:nvSpPr>
          <p:cNvPr id="11" name="Content Placeholder 10">
            <a:extLst>
              <a:ext uri="{FF2B5EF4-FFF2-40B4-BE49-F238E27FC236}">
                <a16:creationId xmlns:a16="http://schemas.microsoft.com/office/drawing/2014/main" id="{5148DCB8-0842-4E04-BDD2-C67DA1FF3949}"/>
              </a:ext>
            </a:extLst>
          </p:cNvPr>
          <p:cNvSpPr>
            <a:spLocks noGrp="1"/>
          </p:cNvSpPr>
          <p:nvPr>
            <p:ph sz="quarter" idx="14"/>
          </p:nvPr>
        </p:nvSpPr>
        <p:spPr>
          <a:xfrm>
            <a:off x="5568532" y="2438385"/>
            <a:ext cx="6033945" cy="2936200"/>
          </a:xfrm>
        </p:spPr>
        <p:txBody>
          <a:bodyPr>
            <a:normAutofit fontScale="77500" lnSpcReduction="20000"/>
          </a:bodyPr>
          <a:lstStyle/>
          <a:p>
            <a:r>
              <a:rPr lang="en-US" sz="2100" cap="none" dirty="0">
                <a:latin typeface="Arial"/>
                <a:cs typeface="Arial"/>
              </a:rPr>
              <a:t>You’ve got mail</a:t>
            </a:r>
          </a:p>
          <a:p>
            <a:r>
              <a:rPr lang="en-US" sz="2100" cap="none" dirty="0">
                <a:latin typeface="Arial"/>
                <a:cs typeface="Arial"/>
              </a:rPr>
              <a:t> Easy to view as an administrative task rather than advising.</a:t>
            </a:r>
          </a:p>
          <a:p>
            <a:pPr lvl="1"/>
            <a:r>
              <a:rPr lang="en-US" sz="2000" cap="none" dirty="0">
                <a:latin typeface="Arial" panose="020B0604020202020204" pitchFamily="34" charset="0"/>
                <a:cs typeface="Arial" panose="020B0604020202020204" pitchFamily="34" charset="0"/>
              </a:rPr>
              <a:t>Take time to respond to emails similar to time spent when interacting with students face-to Face</a:t>
            </a:r>
            <a:endParaRPr lang="en-US" sz="1900" cap="none" dirty="0">
              <a:latin typeface="Arial" panose="020B0604020202020204" pitchFamily="34" charset="0"/>
              <a:cs typeface="Arial" panose="020B0604020202020204" pitchFamily="34" charset="0"/>
            </a:endParaRPr>
          </a:p>
          <a:p>
            <a:r>
              <a:rPr lang="en-US" sz="2100" cap="none" dirty="0">
                <a:latin typeface="Arial"/>
                <a:cs typeface="Arial"/>
              </a:rPr>
              <a:t>Provide information student did not request</a:t>
            </a:r>
          </a:p>
          <a:p>
            <a:pPr lvl="1"/>
            <a:r>
              <a:rPr lang="en-US" sz="1900" cap="none" dirty="0">
                <a:latin typeface="Arial" panose="020B0604020202020204" pitchFamily="34" charset="0"/>
                <a:cs typeface="Arial" panose="020B0604020202020204" pitchFamily="34" charset="0"/>
              </a:rPr>
              <a:t>Anticipate Needs and explore options</a:t>
            </a:r>
          </a:p>
          <a:p>
            <a:r>
              <a:rPr lang="en-US" sz="2100" cap="none" dirty="0">
                <a:latin typeface="Arial"/>
                <a:cs typeface="Arial"/>
              </a:rPr>
              <a:t>Integrate interpersonal exchanges</a:t>
            </a:r>
          </a:p>
          <a:p>
            <a:r>
              <a:rPr lang="en-US" sz="2100" cap="none" dirty="0">
                <a:latin typeface="Arial"/>
                <a:cs typeface="Arial"/>
              </a:rPr>
              <a:t>Can be utilized as a historical reference</a:t>
            </a:r>
          </a:p>
          <a:p>
            <a:endParaRPr lang="en-US" dirty="0"/>
          </a:p>
        </p:txBody>
      </p:sp>
      <p:pic>
        <p:nvPicPr>
          <p:cNvPr id="7" name="Picture 6">
            <a:extLst>
              <a:ext uri="{FF2B5EF4-FFF2-40B4-BE49-F238E27FC236}">
                <a16:creationId xmlns:a16="http://schemas.microsoft.com/office/drawing/2014/main" id="{C36BE0FE-112A-4F50-96D3-DDDF39084D01}"/>
              </a:ext>
            </a:extLst>
          </p:cNvPr>
          <p:cNvPicPr>
            <a:picLocks noChangeAspect="1"/>
          </p:cNvPicPr>
          <p:nvPr/>
        </p:nvPicPr>
        <p:blipFill>
          <a:blip r:embed="rId3"/>
          <a:stretch>
            <a:fillRect/>
          </a:stretch>
        </p:blipFill>
        <p:spPr>
          <a:xfrm>
            <a:off x="7246483" y="512002"/>
            <a:ext cx="3429000" cy="1466850"/>
          </a:xfrm>
          <a:prstGeom prst="rect">
            <a:avLst/>
          </a:prstGeom>
        </p:spPr>
      </p:pic>
    </p:spTree>
    <p:extLst>
      <p:ext uri="{BB962C8B-B14F-4D97-AF65-F5344CB8AC3E}">
        <p14:creationId xmlns:p14="http://schemas.microsoft.com/office/powerpoint/2010/main" val="1659843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0968CF-2804-47FB-8C41-BBAFF6DA87BF}"/>
              </a:ext>
            </a:extLst>
          </p:cNvPr>
          <p:cNvSpPr>
            <a:spLocks noGrp="1"/>
          </p:cNvSpPr>
          <p:nvPr>
            <p:ph type="title"/>
          </p:nvPr>
        </p:nvSpPr>
        <p:spPr/>
        <p:txBody>
          <a:bodyPr/>
          <a:lstStyle/>
          <a:p>
            <a:r>
              <a:rPr lang="en-US" dirty="0"/>
              <a:t>Communication </a:t>
            </a:r>
          </a:p>
        </p:txBody>
      </p:sp>
      <p:sp>
        <p:nvSpPr>
          <p:cNvPr id="8" name="Content Placeholder 7">
            <a:extLst>
              <a:ext uri="{FF2B5EF4-FFF2-40B4-BE49-F238E27FC236}">
                <a16:creationId xmlns:a16="http://schemas.microsoft.com/office/drawing/2014/main" id="{89906CFA-6D2E-4E46-96B6-5CA6D706D291}"/>
              </a:ext>
            </a:extLst>
          </p:cNvPr>
          <p:cNvSpPr>
            <a:spLocks noGrp="1"/>
          </p:cNvSpPr>
          <p:nvPr>
            <p:ph sz="quarter" idx="13"/>
          </p:nvPr>
        </p:nvSpPr>
        <p:spPr/>
        <p:txBody>
          <a:bodyPr/>
          <a:lstStyle/>
          <a:p>
            <a:r>
              <a:rPr lang="en-US" sz="1800" b="1" cap="none" dirty="0">
                <a:latin typeface="Arial" panose="020B0604020202020204" pitchFamily="34" charset="0"/>
                <a:cs typeface="Arial" panose="020B0604020202020204" pitchFamily="34" charset="0"/>
              </a:rPr>
              <a:t>Zoom</a:t>
            </a:r>
          </a:p>
          <a:p>
            <a:pPr lvl="1"/>
            <a:r>
              <a:rPr lang="en-US" cap="none" dirty="0">
                <a:latin typeface="Arial" panose="020B0604020202020204" pitchFamily="34" charset="0"/>
                <a:cs typeface="Arial" panose="020B0604020202020204" pitchFamily="34" charset="0"/>
              </a:rPr>
              <a:t>Offered at MSU</a:t>
            </a:r>
          </a:p>
          <a:p>
            <a:pPr lvl="1"/>
            <a:r>
              <a:rPr lang="en-US" cap="none" dirty="0">
                <a:latin typeface="Arial" panose="020B0604020202020204" pitchFamily="34" charset="0"/>
                <a:cs typeface="Arial" panose="020B0604020202020204" pitchFamily="34" charset="0"/>
              </a:rPr>
              <a:t>Most closely mirrors face to face interactions</a:t>
            </a:r>
          </a:p>
          <a:p>
            <a:pPr lvl="1"/>
            <a:r>
              <a:rPr lang="en-US" cap="none" dirty="0">
                <a:latin typeface="Arial" panose="020B0604020202020204" pitchFamily="34" charset="0"/>
                <a:cs typeface="Arial" panose="020B0604020202020204" pitchFamily="34" charset="0"/>
              </a:rPr>
              <a:t>Helps avoid distractions</a:t>
            </a:r>
          </a:p>
          <a:p>
            <a:pPr lvl="1"/>
            <a:r>
              <a:rPr lang="en-US" cap="none" dirty="0">
                <a:latin typeface="Arial" panose="020B0604020202020204" pitchFamily="34" charset="0"/>
                <a:cs typeface="Arial" panose="020B0604020202020204" pitchFamily="34" charset="0"/>
              </a:rPr>
              <a:t>More collaboration- see computer screen and review resources at same time</a:t>
            </a:r>
          </a:p>
          <a:p>
            <a:pPr lvl="1"/>
            <a:r>
              <a:rPr lang="en-US" cap="none" dirty="0">
                <a:latin typeface="Arial" panose="020B0604020202020204" pitchFamily="34" charset="0"/>
                <a:cs typeface="Arial" panose="020B0604020202020204" pitchFamily="34" charset="0"/>
              </a:rPr>
              <a:t>Downside: Technical Difficulties</a:t>
            </a:r>
          </a:p>
        </p:txBody>
      </p:sp>
      <p:pic>
        <p:nvPicPr>
          <p:cNvPr id="3" name="Picture 2">
            <a:extLst>
              <a:ext uri="{FF2B5EF4-FFF2-40B4-BE49-F238E27FC236}">
                <a16:creationId xmlns:a16="http://schemas.microsoft.com/office/drawing/2014/main" id="{F5AAC85D-D4DD-41A0-B1FE-877AA9348EC0}"/>
              </a:ext>
            </a:extLst>
          </p:cNvPr>
          <p:cNvPicPr>
            <a:picLocks noChangeAspect="1"/>
          </p:cNvPicPr>
          <p:nvPr/>
        </p:nvPicPr>
        <p:blipFill>
          <a:blip r:embed="rId3"/>
          <a:stretch>
            <a:fillRect/>
          </a:stretch>
        </p:blipFill>
        <p:spPr>
          <a:xfrm>
            <a:off x="6856472" y="571500"/>
            <a:ext cx="3810000" cy="2857500"/>
          </a:xfrm>
          <a:prstGeom prst="rect">
            <a:avLst/>
          </a:prstGeom>
        </p:spPr>
      </p:pic>
    </p:spTree>
    <p:extLst>
      <p:ext uri="{BB962C8B-B14F-4D97-AF65-F5344CB8AC3E}">
        <p14:creationId xmlns:p14="http://schemas.microsoft.com/office/powerpoint/2010/main" val="294808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3CD781F-F935-4310-9C70-32C9B03A15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3" name="Group 72">
            <a:extLst>
              <a:ext uri="{FF2B5EF4-FFF2-40B4-BE49-F238E27FC236}">
                <a16:creationId xmlns:a16="http://schemas.microsoft.com/office/drawing/2014/main" id="{E389415A-F11F-49E4-B0C5-CF7FF9CE8E0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74" name="Rectangle 73">
              <a:extLst>
                <a:ext uri="{FF2B5EF4-FFF2-40B4-BE49-F238E27FC236}">
                  <a16:creationId xmlns:a16="http://schemas.microsoft.com/office/drawing/2014/main" id="{91A09D7C-72C0-44A7-95A9-038C62939D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75" name="Freeform 11">
              <a:extLst>
                <a:ext uri="{FF2B5EF4-FFF2-40B4-BE49-F238E27FC236}">
                  <a16:creationId xmlns:a16="http://schemas.microsoft.com/office/drawing/2014/main" id="{9B1A95B7-C468-4483-B6EA-858374AB57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76" name="Rectangle 75">
              <a:extLst>
                <a:ext uri="{FF2B5EF4-FFF2-40B4-BE49-F238E27FC236}">
                  <a16:creationId xmlns:a16="http://schemas.microsoft.com/office/drawing/2014/main" id="{2D68F968-C120-4C1E-B281-A62213BD21A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2050" name="Picture 2" descr="Image result for scheduling"/>
          <p:cNvPicPr>
            <a:picLocks noChangeAspect="1" noChangeArrowheads="1"/>
          </p:cNvPicPr>
          <p:nvPr/>
        </p:nvPicPr>
        <p:blipFill rotWithShape="1">
          <a:blip r:embed="rId5">
            <a:extLst>
              <a:ext uri="{28A0092B-C50C-407E-A947-70E740481C1C}">
                <a14:useLocalDpi xmlns:a14="http://schemas.microsoft.com/office/drawing/2010/main" val="0"/>
              </a:ext>
            </a:extLst>
          </a:blip>
          <a:srcRect t="4296" r="9091" b="1517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10">
            <a:extLst>
              <a:ext uri="{FF2B5EF4-FFF2-40B4-BE49-F238E27FC236}">
                <a16:creationId xmlns:a16="http://schemas.microsoft.com/office/drawing/2014/main" id="{CC146B38-3E4E-4A67-91CF-55DBCC51B4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153067" y="613608"/>
            <a:ext cx="8044107" cy="5638800"/>
          </a:xfrm>
          <a:custGeom>
            <a:avLst/>
            <a:gdLst/>
            <a:ahLst/>
            <a:cxnLst/>
            <a:rect l="l" t="t" r="r" b="b"/>
            <a:pathLst>
              <a:path w="8044107" h="5638800">
                <a:moveTo>
                  <a:pt x="8044107" y="0"/>
                </a:moveTo>
                <a:lnTo>
                  <a:pt x="8044107" y="5638800"/>
                </a:lnTo>
                <a:lnTo>
                  <a:pt x="0" y="5638800"/>
                </a:lnTo>
                <a:lnTo>
                  <a:pt x="295517"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rot="21420000">
            <a:off x="486113" y="1220999"/>
            <a:ext cx="6851188" cy="1151965"/>
          </a:xfrm>
        </p:spPr>
        <p:txBody>
          <a:bodyPr vert="horz" lIns="91440" tIns="45720" rIns="91440" bIns="45720" rtlCol="0" anchor="ctr">
            <a:normAutofit/>
          </a:bodyPr>
          <a:lstStyle/>
          <a:p>
            <a:pPr algn="l"/>
            <a:r>
              <a:rPr lang="en-US" sz="5400">
                <a:solidFill>
                  <a:schemeClr val="bg1"/>
                </a:solidFill>
              </a:rPr>
              <a:t>Tools And Technology </a:t>
            </a:r>
          </a:p>
        </p:txBody>
      </p:sp>
      <p:sp>
        <p:nvSpPr>
          <p:cNvPr id="4" name="Text Placeholder 3"/>
          <p:cNvSpPr>
            <a:spLocks noGrp="1"/>
          </p:cNvSpPr>
          <p:nvPr>
            <p:ph type="body" sz="half" idx="2"/>
          </p:nvPr>
        </p:nvSpPr>
        <p:spPr>
          <a:xfrm rot="21420000">
            <a:off x="602441" y="2448054"/>
            <a:ext cx="6859199" cy="3526838"/>
          </a:xfrm>
        </p:spPr>
        <p:txBody>
          <a:bodyPr vert="horz" lIns="91440" tIns="45720" rIns="91440" bIns="45720" rtlCol="0" anchor="ctr">
            <a:normAutofit fontScale="92500" lnSpcReduction="20000"/>
          </a:bodyPr>
          <a:lstStyle/>
          <a:p>
            <a:pPr marL="285750" indent="-228600" algn="l">
              <a:buFont typeface="Arial" panose="020B0604020202020204" pitchFamily="34" charset="0"/>
              <a:buChar char="•"/>
            </a:pPr>
            <a:r>
              <a:rPr lang="en-US" dirty="0">
                <a:solidFill>
                  <a:schemeClr val="bg1"/>
                </a:solidFill>
              </a:rPr>
              <a:t>Zoom Meeting</a:t>
            </a:r>
          </a:p>
          <a:p>
            <a:pPr marL="285750" indent="-228600" algn="l">
              <a:buFont typeface="Arial" panose="020B0604020202020204" pitchFamily="34" charset="0"/>
              <a:buChar char="•"/>
            </a:pPr>
            <a:r>
              <a:rPr lang="en-US" dirty="0">
                <a:solidFill>
                  <a:schemeClr val="bg1"/>
                </a:solidFill>
              </a:rPr>
              <a:t>Calendar/Scheduling apps</a:t>
            </a:r>
          </a:p>
          <a:p>
            <a:pPr marL="285750" indent="-228600" algn="l">
              <a:buFont typeface="Arial" panose="020B0604020202020204" pitchFamily="34" charset="0"/>
              <a:buChar char="•"/>
            </a:pPr>
            <a:r>
              <a:rPr lang="en-US" dirty="0">
                <a:solidFill>
                  <a:schemeClr val="bg1"/>
                </a:solidFill>
              </a:rPr>
              <a:t>texting</a:t>
            </a:r>
          </a:p>
          <a:p>
            <a:pPr marL="285750" indent="-228600" algn="l">
              <a:buFont typeface="Arial" panose="020B0604020202020204" pitchFamily="34" charset="0"/>
              <a:buChar char="•"/>
            </a:pPr>
            <a:r>
              <a:rPr lang="en-US" dirty="0">
                <a:solidFill>
                  <a:schemeClr val="bg1"/>
                </a:solidFill>
              </a:rPr>
              <a:t>Student support services </a:t>
            </a:r>
          </a:p>
          <a:p>
            <a:pPr marL="742950" lvl="1" indent="-228600">
              <a:buFont typeface="Arial" panose="020B0604020202020204" pitchFamily="34" charset="0"/>
              <a:buChar char="•"/>
            </a:pPr>
            <a:r>
              <a:rPr lang="en-US" sz="1800" dirty="0">
                <a:solidFill>
                  <a:schemeClr val="bg1"/>
                </a:solidFill>
              </a:rPr>
              <a:t>Computer Help Desk</a:t>
            </a:r>
          </a:p>
          <a:p>
            <a:pPr marL="742950" lvl="1" indent="-228600">
              <a:buFont typeface="Arial" panose="020B0604020202020204" pitchFamily="34" charset="0"/>
              <a:buChar char="•"/>
            </a:pPr>
            <a:r>
              <a:rPr lang="en-US" sz="1800" dirty="0">
                <a:solidFill>
                  <a:schemeClr val="bg1"/>
                </a:solidFill>
              </a:rPr>
              <a:t>DRC/ LDC</a:t>
            </a:r>
          </a:p>
          <a:p>
            <a:pPr marL="742950" lvl="1" indent="-228600">
              <a:buFont typeface="Arial" panose="020B0604020202020204" pitchFamily="34" charset="0"/>
              <a:buChar char="•"/>
            </a:pPr>
            <a:r>
              <a:rPr lang="en-US" sz="1800" dirty="0">
                <a:solidFill>
                  <a:schemeClr val="bg1"/>
                </a:solidFill>
              </a:rPr>
              <a:t>Bear claw</a:t>
            </a:r>
          </a:p>
          <a:p>
            <a:pPr marL="742950" lvl="1" indent="-228600">
              <a:buFont typeface="Arial" panose="020B0604020202020204" pitchFamily="34" charset="0"/>
              <a:buChar char="•"/>
            </a:pPr>
            <a:r>
              <a:rPr lang="en-US" sz="1800" dirty="0">
                <a:solidFill>
                  <a:schemeClr val="bg1"/>
                </a:solidFill>
              </a:rPr>
              <a:t>Career center</a:t>
            </a:r>
          </a:p>
          <a:p>
            <a:pPr marL="742950" lvl="1" indent="-228600">
              <a:buFont typeface="Arial" panose="020B0604020202020204" pitchFamily="34" charset="0"/>
              <a:buChar char="•"/>
            </a:pPr>
            <a:r>
              <a:rPr lang="en-US" sz="1800" dirty="0">
                <a:solidFill>
                  <a:schemeClr val="bg1"/>
                </a:solidFill>
              </a:rPr>
              <a:t>Proctoring center</a:t>
            </a:r>
          </a:p>
          <a:p>
            <a:pPr marL="742950" lvl="1" indent="-228600">
              <a:buFont typeface="Arial" panose="020B0604020202020204" pitchFamily="34" charset="0"/>
              <a:buChar char="•"/>
            </a:pPr>
            <a:r>
              <a:rPr lang="en-US" sz="1800" dirty="0">
                <a:solidFill>
                  <a:schemeClr val="bg1"/>
                </a:solidFill>
              </a:rPr>
              <a:t>Adult Student Services</a:t>
            </a:r>
          </a:p>
        </p:txBody>
      </p:sp>
    </p:spTree>
    <p:extLst>
      <p:ext uri="{BB962C8B-B14F-4D97-AF65-F5344CB8AC3E}">
        <p14:creationId xmlns:p14="http://schemas.microsoft.com/office/powerpoint/2010/main" val="2154834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40474288-F7A7-4713-8A0F-9E9EBA6B62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250" y="-2992"/>
            <a:ext cx="6107750" cy="6858000"/>
          </a:xfrm>
          <a:prstGeom prst="rect">
            <a:avLst/>
          </a:prstGeom>
          <a:solidFill>
            <a:schemeClr val="bg1"/>
          </a:solidFill>
          <a:ln w="57150" cmpd="thinThick">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B1B519AA-2441-4B33-88F1-D0CF0B364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2749"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4BE12-8782-4FDD-B5E0-B1AC6605316A}"/>
              </a:ext>
            </a:extLst>
          </p:cNvPr>
          <p:cNvSpPr>
            <a:spLocks noGrp="1"/>
          </p:cNvSpPr>
          <p:nvPr>
            <p:ph type="title"/>
          </p:nvPr>
        </p:nvSpPr>
        <p:spPr>
          <a:xfrm>
            <a:off x="447039" y="637482"/>
            <a:ext cx="5193218" cy="3568757"/>
          </a:xfrm>
        </p:spPr>
        <p:txBody>
          <a:bodyPr vert="horz" lIns="91440" tIns="45720" rIns="91440" bIns="45720" rtlCol="0" anchor="b">
            <a:normAutofit/>
          </a:bodyPr>
          <a:lstStyle/>
          <a:p>
            <a:pPr algn="r"/>
            <a:r>
              <a:rPr lang="en-US" sz="8000"/>
              <a:t>Checklist</a:t>
            </a:r>
          </a:p>
        </p:txBody>
      </p:sp>
      <p:sp>
        <p:nvSpPr>
          <p:cNvPr id="26" name="Rectangle 25">
            <a:extLst>
              <a:ext uri="{FF2B5EF4-FFF2-40B4-BE49-F238E27FC236}">
                <a16:creationId xmlns:a16="http://schemas.microsoft.com/office/drawing/2014/main" id="{5F2698D4-FBFB-49BC-A223-10C7BA670B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9904"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23BB032D-A8D5-436B-8157-AFDA7D093A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6089904"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FCAF8AFC-754F-4405-AABF-C2C630A30ACE}"/>
              </a:ext>
            </a:extLst>
          </p:cNvPr>
          <p:cNvPicPr>
            <a:picLocks noChangeAspect="1"/>
          </p:cNvPicPr>
          <p:nvPr/>
        </p:nvPicPr>
        <p:blipFill>
          <a:blip r:embed="rId4"/>
          <a:stretch>
            <a:fillRect/>
          </a:stretch>
        </p:blipFill>
        <p:spPr>
          <a:xfrm>
            <a:off x="6724871" y="2001373"/>
            <a:ext cx="4823662" cy="2891002"/>
          </a:xfrm>
          <a:prstGeom prst="rect">
            <a:avLst/>
          </a:prstGeom>
        </p:spPr>
      </p:pic>
    </p:spTree>
    <p:extLst>
      <p:ext uri="{BB962C8B-B14F-4D97-AF65-F5344CB8AC3E}">
        <p14:creationId xmlns:p14="http://schemas.microsoft.com/office/powerpoint/2010/main" val="71213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3BF67D-BD84-42FC-8153-6BF9C75465CB}"/>
              </a:ext>
            </a:extLst>
          </p:cNvPr>
          <p:cNvSpPr>
            <a:spLocks noGrp="1"/>
          </p:cNvSpPr>
          <p:nvPr>
            <p:ph type="title"/>
          </p:nvPr>
        </p:nvSpPr>
        <p:spPr>
          <a:xfrm>
            <a:off x="527013" y="171108"/>
            <a:ext cx="10396882" cy="1151965"/>
          </a:xfrm>
        </p:spPr>
        <p:txBody>
          <a:bodyPr/>
          <a:lstStyle/>
          <a:p>
            <a:r>
              <a:rPr lang="en-US" dirty="0"/>
              <a:t>Checklist</a:t>
            </a:r>
          </a:p>
        </p:txBody>
      </p:sp>
      <p:sp>
        <p:nvSpPr>
          <p:cNvPr id="6" name="Content Placeholder 5">
            <a:extLst>
              <a:ext uri="{FF2B5EF4-FFF2-40B4-BE49-F238E27FC236}">
                <a16:creationId xmlns:a16="http://schemas.microsoft.com/office/drawing/2014/main" id="{518CC33E-E9DE-4B0E-B615-2CAA3AEFFFDF}"/>
              </a:ext>
            </a:extLst>
          </p:cNvPr>
          <p:cNvSpPr>
            <a:spLocks noGrp="1"/>
          </p:cNvSpPr>
          <p:nvPr>
            <p:ph sz="quarter" idx="13"/>
          </p:nvPr>
        </p:nvSpPr>
        <p:spPr>
          <a:xfrm>
            <a:off x="620094" y="1138893"/>
            <a:ext cx="10394707" cy="4539148"/>
          </a:xfrm>
        </p:spPr>
        <p:txBody>
          <a:bodyPr>
            <a:normAutofit/>
          </a:bodyPr>
          <a:lstStyle/>
          <a:p>
            <a:r>
              <a:rPr lang="en-US" sz="1900" cap="none" dirty="0">
                <a:latin typeface="Arial" panose="020B0604020202020204" pitchFamily="34" charset="0"/>
                <a:cs typeface="Arial" panose="020B0604020202020204" pitchFamily="34" charset="0"/>
              </a:rPr>
              <a:t>Did I include a greeting or warm statement?</a:t>
            </a:r>
          </a:p>
          <a:p>
            <a:r>
              <a:rPr lang="en-US" sz="1900" cap="none" dirty="0">
                <a:latin typeface="Arial" panose="020B0604020202020204" pitchFamily="34" charset="0"/>
                <a:cs typeface="Arial" panose="020B0604020202020204" pitchFamily="34" charset="0"/>
              </a:rPr>
              <a:t>Did I provide the information that the student requested and anticipate the student’s need by providing additional information?</a:t>
            </a:r>
          </a:p>
          <a:p>
            <a:pPr lvl="1"/>
            <a:r>
              <a:rPr lang="en-US" sz="1900" cap="none" dirty="0">
                <a:solidFill>
                  <a:srgbClr val="FF0000"/>
                </a:solidFill>
                <a:latin typeface="Arial" panose="020B0604020202020204" pitchFamily="34" charset="0"/>
                <a:cs typeface="Arial" panose="020B0604020202020204" pitchFamily="34" charset="0"/>
              </a:rPr>
              <a:t>Example: Registration Example</a:t>
            </a:r>
          </a:p>
          <a:p>
            <a:r>
              <a:rPr lang="en-US" sz="1900" cap="none" dirty="0">
                <a:latin typeface="Arial"/>
                <a:cs typeface="Arial"/>
              </a:rPr>
              <a:t>Did I reinforce student successes and establish a sense of shared responsibility?</a:t>
            </a:r>
            <a:endParaRPr lang="en-US" sz="1900" cap="none" dirty="0">
              <a:latin typeface="Arial" panose="020B0604020202020204" pitchFamily="34" charset="0"/>
              <a:cs typeface="Arial" panose="020B0604020202020204" pitchFamily="34" charset="0"/>
            </a:endParaRPr>
          </a:p>
          <a:p>
            <a:r>
              <a:rPr lang="en-US" sz="1900" cap="none" dirty="0">
                <a:latin typeface="Arial"/>
                <a:cs typeface="Arial"/>
              </a:rPr>
              <a:t>Did I establish a clear outline of the next steps and invite follow up communication?</a:t>
            </a:r>
            <a:endParaRPr lang="en-US" sz="1900" cap="none" dirty="0">
              <a:latin typeface="Arial" panose="020B0604020202020204" pitchFamily="34" charset="0"/>
              <a:cs typeface="Arial" panose="020B0604020202020204" pitchFamily="34" charset="0"/>
            </a:endParaRPr>
          </a:p>
          <a:p>
            <a:pPr lvl="2"/>
            <a:r>
              <a:rPr lang="en-US" sz="1900" cap="none" dirty="0">
                <a:latin typeface="Arial" panose="020B0604020202020204" pitchFamily="34" charset="0"/>
                <a:cs typeface="Arial" panose="020B0604020202020204" pitchFamily="34" charset="0"/>
              </a:rPr>
              <a:t>Example:</a:t>
            </a:r>
          </a:p>
          <a:p>
            <a:pPr lvl="3"/>
            <a:r>
              <a:rPr lang="en-US" sz="1900" cap="none" dirty="0">
                <a:solidFill>
                  <a:srgbClr val="FF0000"/>
                </a:solidFill>
                <a:latin typeface="Arial" panose="020B0604020202020204" pitchFamily="34" charset="0"/>
                <a:cs typeface="Arial" panose="020B0604020202020204" pitchFamily="34" charset="0"/>
              </a:rPr>
              <a:t>Please do not hesitate to contact me with additional questions, comments, or concerns. I look forward to hearing from you!</a:t>
            </a:r>
          </a:p>
          <a:p>
            <a:pPr lvl="3"/>
            <a:r>
              <a:rPr lang="en-US" sz="1900" cap="none" dirty="0">
                <a:solidFill>
                  <a:srgbClr val="FF0000"/>
                </a:solidFill>
                <a:latin typeface="Arial" panose="020B0604020202020204" pitchFamily="34" charset="0"/>
                <a:cs typeface="Arial" panose="020B0604020202020204" pitchFamily="34" charset="0"/>
              </a:rPr>
              <a:t>Calendar reminders to follow up</a:t>
            </a:r>
          </a:p>
        </p:txBody>
      </p:sp>
    </p:spTree>
    <p:extLst>
      <p:ext uri="{BB962C8B-B14F-4D97-AF65-F5344CB8AC3E}">
        <p14:creationId xmlns:p14="http://schemas.microsoft.com/office/powerpoint/2010/main" val="2470776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994" y="78971"/>
            <a:ext cx="10396882" cy="1151965"/>
          </a:xfrm>
        </p:spPr>
        <p:txBody>
          <a:bodyPr/>
          <a:lstStyle/>
          <a:p>
            <a:r>
              <a:rPr lang="en-US" dirty="0"/>
              <a:t>References</a:t>
            </a:r>
          </a:p>
        </p:txBody>
      </p:sp>
      <p:sp>
        <p:nvSpPr>
          <p:cNvPr id="3" name="Content Placeholder 2"/>
          <p:cNvSpPr>
            <a:spLocks noGrp="1"/>
          </p:cNvSpPr>
          <p:nvPr>
            <p:ph sz="quarter" idx="13"/>
          </p:nvPr>
        </p:nvSpPr>
        <p:spPr>
          <a:xfrm>
            <a:off x="743989" y="1125781"/>
            <a:ext cx="10394707" cy="4506686"/>
          </a:xfrm>
        </p:spPr>
        <p:txBody>
          <a:bodyPr>
            <a:normAutofit/>
          </a:bodyPr>
          <a:lstStyle/>
          <a:p>
            <a:r>
              <a:rPr lang="en-US" sz="1900" cap="none" dirty="0" err="1">
                <a:latin typeface="Arial" panose="020B0604020202020204" pitchFamily="34" charset="0"/>
                <a:cs typeface="Arial" panose="020B0604020202020204" pitchFamily="34" charset="0"/>
              </a:rPr>
              <a:t>Clinefelter</a:t>
            </a:r>
            <a:r>
              <a:rPr lang="en-US" sz="1900" cap="none" dirty="0">
                <a:latin typeface="Arial" panose="020B0604020202020204" pitchFamily="34" charset="0"/>
                <a:cs typeface="Arial" panose="020B0604020202020204" pitchFamily="34" charset="0"/>
              </a:rPr>
              <a:t>, D. L., </a:t>
            </a:r>
            <a:r>
              <a:rPr lang="en-US" sz="1900" cap="none" dirty="0" err="1">
                <a:latin typeface="Arial" panose="020B0604020202020204" pitchFamily="34" charset="0"/>
                <a:cs typeface="Arial" panose="020B0604020202020204" pitchFamily="34" charset="0"/>
              </a:rPr>
              <a:t>Aslanian</a:t>
            </a:r>
            <a:r>
              <a:rPr lang="en-US" sz="1900" cap="none" dirty="0">
                <a:latin typeface="Arial" panose="020B0604020202020204" pitchFamily="34" charset="0"/>
                <a:cs typeface="Arial" panose="020B0604020202020204" pitchFamily="34" charset="0"/>
              </a:rPr>
              <a:t>, C. B., &amp; Magda, A. J. (2019). Online college students 2019: Comprehensive data on demands and preferences. Louisville, KY: Wiley </a:t>
            </a:r>
            <a:r>
              <a:rPr lang="en-US" sz="1900" cap="none" dirty="0" err="1">
                <a:latin typeface="Arial" panose="020B0604020202020204" pitchFamily="34" charset="0"/>
                <a:cs typeface="Arial" panose="020B0604020202020204" pitchFamily="34" charset="0"/>
              </a:rPr>
              <a:t>edu</a:t>
            </a:r>
            <a:r>
              <a:rPr lang="en-US" sz="1900" cap="none" dirty="0">
                <a:latin typeface="Arial" panose="020B0604020202020204" pitchFamily="34" charset="0"/>
                <a:cs typeface="Arial" panose="020B0604020202020204" pitchFamily="34" charset="0"/>
              </a:rPr>
              <a:t>, </a:t>
            </a:r>
            <a:r>
              <a:rPr lang="en-US" sz="1900" cap="none" dirty="0" smtClean="0">
                <a:latin typeface="Arial" panose="020B0604020202020204" pitchFamily="34" charset="0"/>
                <a:cs typeface="Arial" panose="020B0604020202020204" pitchFamily="34" charset="0"/>
              </a:rPr>
              <a:t>LLC</a:t>
            </a:r>
          </a:p>
          <a:p>
            <a:r>
              <a:rPr lang="en-US" sz="1900" cap="none" dirty="0">
                <a:latin typeface="Arial" panose="020B0604020202020204" pitchFamily="34" charset="0"/>
                <a:cs typeface="Arial" panose="020B0604020202020204" pitchFamily="34" charset="0"/>
              </a:rPr>
              <a:t>Missouri State University Business Advisement Center (2019).College of Business Success Booklet. Retrieved from:. </a:t>
            </a:r>
            <a:r>
              <a:rPr lang="en-US" sz="1900" cap="none" dirty="0">
                <a:latin typeface="Arial" panose="020B0604020202020204" pitchFamily="34" charset="0"/>
                <a:cs typeface="Arial" panose="020B0604020202020204" pitchFamily="34" charset="0"/>
                <a:hlinkClick r:id="rId3"/>
              </a:rPr>
              <a:t>https://www.missouristate.edu/assets/busadv/COBSuccess2018-2019.pdf</a:t>
            </a:r>
            <a:endParaRPr lang="en-US" sz="1900" cap="none" dirty="0">
              <a:latin typeface="Arial" panose="020B0604020202020204" pitchFamily="34" charset="0"/>
              <a:cs typeface="Arial" panose="020B0604020202020204" pitchFamily="34" charset="0"/>
            </a:endParaRPr>
          </a:p>
          <a:p>
            <a:r>
              <a:rPr lang="en-US" sz="1900" cap="none" dirty="0" smtClean="0">
                <a:latin typeface="Arial" panose="020B0604020202020204" pitchFamily="34" charset="0"/>
                <a:cs typeface="Arial" panose="020B0604020202020204" pitchFamily="34" charset="0"/>
              </a:rPr>
              <a:t>Morris</a:t>
            </a:r>
            <a:r>
              <a:rPr lang="en-US" sz="1900" cap="none" dirty="0">
                <a:latin typeface="Arial" panose="020B0604020202020204" pitchFamily="34" charset="0"/>
                <a:cs typeface="Arial" panose="020B0604020202020204" pitchFamily="34" charset="0"/>
              </a:rPr>
              <a:t>, L. V., &amp; Finnegan, C. L. (2009). Best practices in predicting and encouraging student persistence and achievement online. </a:t>
            </a:r>
            <a:r>
              <a:rPr lang="en-US" sz="1900" i="1" cap="none" dirty="0">
                <a:latin typeface="Arial" panose="020B0604020202020204" pitchFamily="34" charset="0"/>
                <a:cs typeface="Arial" panose="020B0604020202020204" pitchFamily="34" charset="0"/>
              </a:rPr>
              <a:t>Journal of College Student Retention, 10(1</a:t>
            </a:r>
            <a:r>
              <a:rPr lang="en-US" sz="1900" cap="none" dirty="0">
                <a:latin typeface="Arial" panose="020B0604020202020204" pitchFamily="34" charset="0"/>
                <a:cs typeface="Arial" panose="020B0604020202020204" pitchFamily="34" charset="0"/>
              </a:rPr>
              <a:t>), 55-64.</a:t>
            </a:r>
          </a:p>
          <a:p>
            <a:r>
              <a:rPr lang="en-US" sz="1900" cap="none" dirty="0" err="1">
                <a:latin typeface="Arial" panose="020B0604020202020204" pitchFamily="34" charset="0"/>
                <a:cs typeface="Arial" panose="020B0604020202020204" pitchFamily="34" charset="0"/>
              </a:rPr>
              <a:t>Ohrablo</a:t>
            </a:r>
            <a:r>
              <a:rPr lang="en-US" sz="1900" cap="none" dirty="0">
                <a:latin typeface="Arial" panose="020B0604020202020204" pitchFamily="34" charset="0"/>
                <a:cs typeface="Arial" panose="020B0604020202020204" pitchFamily="34" charset="0"/>
              </a:rPr>
              <a:t>, S. (2016). Advising online students: Replicating best practices of face-to-face advising. Retrieved from the NACADA Clearinghouse of Academic Advising Resources Web site: </a:t>
            </a:r>
            <a:r>
              <a:rPr lang="en-US" sz="1900" cap="none" dirty="0">
                <a:latin typeface="Arial" panose="020B0604020202020204" pitchFamily="34" charset="0"/>
                <a:cs typeface="Arial" panose="020B0604020202020204" pitchFamily="34" charset="0"/>
                <a:hlinkClick r:id="rId4"/>
              </a:rPr>
              <a:t>http://</a:t>
            </a:r>
            <a:r>
              <a:rPr lang="en-US" sz="1900" cap="none" dirty="0" smtClean="0">
                <a:latin typeface="Arial" panose="020B0604020202020204" pitchFamily="34" charset="0"/>
                <a:cs typeface="Arial" panose="020B0604020202020204" pitchFamily="34" charset="0"/>
                <a:hlinkClick r:id="rId4"/>
              </a:rPr>
              <a:t>www.nacada.ksu.edu/Resources/Clearinghouse/View-Articles/Advising-Online-Students-Replicating-Best-Practices-of-Face-to-Face-Advising.aspx</a:t>
            </a:r>
            <a:endParaRPr lang="en-US" sz="1900" cap="none"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26397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DB8E4593-3024-4A7B-92FB-8114D72E57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id="{F72029E6-113E-4A42-8D29-4B796B39B9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id="{FBAE6AE5-2B20-46E6-B338-A385BFF09F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id="{4555B12C-E2CF-448D-918F-96D0958DC6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311F7BE-EAFD-46BF-9B10-350B56B6D958}"/>
              </a:ext>
            </a:extLst>
          </p:cNvPr>
          <p:cNvSpPr>
            <a:spLocks noGrp="1"/>
          </p:cNvSpPr>
          <p:nvPr>
            <p:ph type="title"/>
          </p:nvPr>
        </p:nvSpPr>
        <p:spPr>
          <a:xfrm rot="21420000">
            <a:off x="562263" y="655592"/>
            <a:ext cx="5428489" cy="3278684"/>
          </a:xfrm>
        </p:spPr>
        <p:txBody>
          <a:bodyPr vert="horz" lIns="91440" tIns="45720" rIns="91440" bIns="45720" rtlCol="0" anchor="b">
            <a:normAutofit/>
          </a:bodyPr>
          <a:lstStyle/>
          <a:p>
            <a:pPr algn="r"/>
            <a:r>
              <a:rPr lang="en-US" sz="6800"/>
              <a:t>Questions???</a:t>
            </a:r>
          </a:p>
        </p:txBody>
      </p:sp>
      <p:pic>
        <p:nvPicPr>
          <p:cNvPr id="4" name="Picture 3">
            <a:extLst>
              <a:ext uri="{FF2B5EF4-FFF2-40B4-BE49-F238E27FC236}">
                <a16:creationId xmlns:a16="http://schemas.microsoft.com/office/drawing/2014/main" id="{010DFB9F-6F09-4AD7-AA95-B6876D4CDA13}"/>
              </a:ext>
            </a:extLst>
          </p:cNvPr>
          <p:cNvPicPr>
            <a:picLocks noChangeAspect="1"/>
          </p:cNvPicPr>
          <p:nvPr/>
        </p:nvPicPr>
        <p:blipFill>
          <a:blip r:embed="rId5"/>
          <a:stretch>
            <a:fillRect/>
          </a:stretch>
        </p:blipFill>
        <p:spPr>
          <a:xfrm rot="21420000">
            <a:off x="6437841" y="734502"/>
            <a:ext cx="4208217" cy="3091751"/>
          </a:xfrm>
          <a:prstGeom prst="rect">
            <a:avLst/>
          </a:prstGeom>
        </p:spPr>
      </p:pic>
    </p:spTree>
    <p:extLst>
      <p:ext uri="{BB962C8B-B14F-4D97-AF65-F5344CB8AC3E}">
        <p14:creationId xmlns:p14="http://schemas.microsoft.com/office/powerpoint/2010/main" val="1279635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F6F15-A179-4A91-B263-4DEF0A4AC32D}"/>
              </a:ext>
            </a:extLst>
          </p:cNvPr>
          <p:cNvSpPr>
            <a:spLocks noGrp="1"/>
          </p:cNvSpPr>
          <p:nvPr>
            <p:ph type="title"/>
          </p:nvPr>
        </p:nvSpPr>
        <p:spPr/>
        <p:txBody>
          <a:bodyPr/>
          <a:lstStyle/>
          <a:p>
            <a:r>
              <a:rPr lang="en-US" dirty="0"/>
              <a:t>Why?</a:t>
            </a:r>
          </a:p>
        </p:txBody>
      </p:sp>
      <p:sp>
        <p:nvSpPr>
          <p:cNvPr id="6" name="Content Placeholder 5">
            <a:extLst>
              <a:ext uri="{FF2B5EF4-FFF2-40B4-BE49-F238E27FC236}">
                <a16:creationId xmlns:a16="http://schemas.microsoft.com/office/drawing/2014/main" id="{528739C0-439E-493E-A29E-B496CED94F05}"/>
              </a:ext>
            </a:extLst>
          </p:cNvPr>
          <p:cNvSpPr>
            <a:spLocks noGrp="1"/>
          </p:cNvSpPr>
          <p:nvPr>
            <p:ph sz="quarter" idx="13"/>
          </p:nvPr>
        </p:nvSpPr>
        <p:spPr>
          <a:xfrm>
            <a:off x="685801" y="1570606"/>
            <a:ext cx="10394707" cy="3311189"/>
          </a:xfrm>
        </p:spPr>
        <p:txBody>
          <a:bodyPr/>
          <a:lstStyle/>
          <a:p>
            <a:r>
              <a:rPr lang="en-US" dirty="0"/>
              <a:t>Growth of Online Programs</a:t>
            </a:r>
          </a:p>
          <a:p>
            <a:pPr lvl="1"/>
            <a:r>
              <a:rPr lang="en-US" dirty="0">
                <a:latin typeface="Calibri" panose="020F0502020204030204" pitchFamily="34" charset="0"/>
                <a:cs typeface="Calibri" panose="020F0502020204030204" pitchFamily="34" charset="0"/>
              </a:rPr>
              <a:t>Revisions to the Higher Education Act allowed colleges and universities to offer more courses online. As a result more programs are being offered.</a:t>
            </a:r>
          </a:p>
          <a:p>
            <a:pPr lvl="1"/>
            <a:r>
              <a:rPr lang="en-US" dirty="0">
                <a:latin typeface="Calibri" panose="020F0502020204030204" pitchFamily="34" charset="0"/>
                <a:cs typeface="Calibri" panose="020F0502020204030204" pitchFamily="34" charset="0"/>
              </a:rPr>
              <a:t>Since the implementation of an online-only major in the PSY Department, enrollment has steadily increased.</a:t>
            </a:r>
          </a:p>
          <a:p>
            <a:pPr lvl="2"/>
            <a:r>
              <a:rPr lang="en-US" dirty="0">
                <a:latin typeface="Calibri" panose="020F0502020204030204" pitchFamily="34" charset="0"/>
                <a:cs typeface="Calibri" panose="020F0502020204030204" pitchFamily="34" charset="0"/>
              </a:rPr>
              <a:t>31%  increase from Fall 2018</a:t>
            </a:r>
          </a:p>
          <a:p>
            <a:pPr lvl="1"/>
            <a:r>
              <a:rPr lang="en-US" dirty="0">
                <a:latin typeface="Calibri" panose="020F0502020204030204" pitchFamily="34" charset="0"/>
                <a:cs typeface="Calibri" panose="020F0502020204030204" pitchFamily="34" charset="0"/>
              </a:rPr>
              <a:t>Adult Student </a:t>
            </a:r>
            <a:r>
              <a:rPr lang="en-US" dirty="0">
                <a:latin typeface="Calibri" panose="020F0502020204030204" pitchFamily="34" charset="0"/>
                <a:cs typeface="Calibri" panose="020F0502020204030204" pitchFamily="34" charset="0"/>
                <a:hlinkClick r:id="rId3"/>
              </a:rPr>
              <a:t>Services</a:t>
            </a:r>
            <a:r>
              <a:rPr lang="en-US" dirty="0">
                <a:latin typeface="Calibri" panose="020F0502020204030204" pitchFamily="34" charset="0"/>
                <a:cs typeface="Calibri" panose="020F0502020204030204" pitchFamily="34" charset="0"/>
              </a:rPr>
              <a:t> website  offers complete list of our online programs</a:t>
            </a:r>
          </a:p>
          <a:p>
            <a:r>
              <a:rPr lang="en-US" dirty="0"/>
              <a:t>Online students are “At a higher risk” of attrition ( Morris and Finnegan, 2009)</a:t>
            </a:r>
          </a:p>
        </p:txBody>
      </p:sp>
    </p:spTree>
    <p:extLst>
      <p:ext uri="{BB962C8B-B14F-4D97-AF65-F5344CB8AC3E}">
        <p14:creationId xmlns:p14="http://schemas.microsoft.com/office/powerpoint/2010/main" val="159754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12">
            <a:extLst>
              <a:ext uri="{FF2B5EF4-FFF2-40B4-BE49-F238E27FC236}">
                <a16:creationId xmlns:a16="http://schemas.microsoft.com/office/drawing/2014/main" id="{576E8DBD-6DBD-4FCB-8FE8-8F0425C0B67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4">
            <a:extLst>
              <a:ext uri="{FF2B5EF4-FFF2-40B4-BE49-F238E27FC236}">
                <a16:creationId xmlns:a16="http://schemas.microsoft.com/office/drawing/2014/main" id="{2006663E-E7C6-4740-91EF-F49426E3E65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6">
            <a:extLst>
              <a:ext uri="{FF2B5EF4-FFF2-40B4-BE49-F238E27FC236}">
                <a16:creationId xmlns:a16="http://schemas.microsoft.com/office/drawing/2014/main" id="{0E1EC02D-0083-41E1-BA4D-520B940791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5"/>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71FEE-C455-4212-B8E5-1A2EDDBBC474}"/>
              </a:ext>
            </a:extLst>
          </p:cNvPr>
          <p:cNvSpPr>
            <a:spLocks noGrp="1"/>
          </p:cNvSpPr>
          <p:nvPr>
            <p:ph type="title"/>
          </p:nvPr>
        </p:nvSpPr>
        <p:spPr>
          <a:xfrm>
            <a:off x="691547" y="4716401"/>
            <a:ext cx="10805790" cy="1073627"/>
          </a:xfrm>
        </p:spPr>
        <p:txBody>
          <a:bodyPr vert="horz" lIns="91440" tIns="45720" rIns="91440" bIns="45720" rtlCol="0" anchor="b">
            <a:normAutofit/>
          </a:bodyPr>
          <a:lstStyle/>
          <a:p>
            <a:r>
              <a:rPr lang="en-US" sz="6800"/>
              <a:t>Demographics</a:t>
            </a:r>
          </a:p>
        </p:txBody>
      </p:sp>
      <p:sp>
        <p:nvSpPr>
          <p:cNvPr id="26" name="5-Point Star 31">
            <a:extLst>
              <a:ext uri="{FF2B5EF4-FFF2-40B4-BE49-F238E27FC236}">
                <a16:creationId xmlns:a16="http://schemas.microsoft.com/office/drawing/2014/main" id="{05C80F73-7ED6-43AE-9852-0A1FA05F60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3A43EBFE-9D7B-4102-912D-F0BF7BE05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FAAA313-56D8-48B2-9D99-1A0133F6405C}"/>
              </a:ext>
            </a:extLst>
          </p:cNvPr>
          <p:cNvPicPr>
            <a:picLocks noChangeAspect="1"/>
          </p:cNvPicPr>
          <p:nvPr/>
        </p:nvPicPr>
        <p:blipFill>
          <a:blip r:embed="rId4"/>
          <a:stretch>
            <a:fillRect/>
          </a:stretch>
        </p:blipFill>
        <p:spPr>
          <a:xfrm>
            <a:off x="4369738" y="691546"/>
            <a:ext cx="3449406" cy="2874505"/>
          </a:xfrm>
          <a:prstGeom prst="rect">
            <a:avLst/>
          </a:prstGeom>
        </p:spPr>
      </p:pic>
    </p:spTree>
    <p:extLst>
      <p:ext uri="{BB962C8B-B14F-4D97-AF65-F5344CB8AC3E}">
        <p14:creationId xmlns:p14="http://schemas.microsoft.com/office/powerpoint/2010/main" val="186931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82" y="0"/>
            <a:ext cx="11184597" cy="2023252"/>
          </a:xfrm>
        </p:spPr>
        <p:txBody>
          <a:bodyPr>
            <a:normAutofit fontScale="90000"/>
          </a:bodyPr>
          <a:lstStyle/>
          <a:p>
            <a:r>
              <a:rPr lang="en-US" sz="6600" dirty="0"/>
              <a:t>Demographics </a:t>
            </a:r>
            <a:r>
              <a:rPr lang="en-US" sz="4000" dirty="0">
                <a:solidFill>
                  <a:schemeClr val="tx1"/>
                </a:solidFill>
              </a:rPr>
              <a:t>Online Population is complex</a:t>
            </a:r>
            <a:r>
              <a:rPr lang="en-US" sz="6600" dirty="0"/>
              <a:t/>
            </a:r>
            <a:br>
              <a:rPr lang="en-US" sz="6600" dirty="0"/>
            </a:br>
            <a:endParaRPr lang="en-US" sz="6600" dirty="0"/>
          </a:p>
        </p:txBody>
      </p:sp>
      <p:sp>
        <p:nvSpPr>
          <p:cNvPr id="4" name="Text Placeholder 3"/>
          <p:cNvSpPr>
            <a:spLocks noGrp="1"/>
          </p:cNvSpPr>
          <p:nvPr>
            <p:ph type="body" sz="half" idx="2"/>
          </p:nvPr>
        </p:nvSpPr>
        <p:spPr>
          <a:xfrm>
            <a:off x="125935" y="1831612"/>
            <a:ext cx="6942870" cy="3575882"/>
          </a:xfrm>
        </p:spPr>
        <p:txBody>
          <a:bodyPr numCol="2">
            <a:noAutofit/>
          </a:bodyPr>
          <a:lstStyle/>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Military</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Study abroad</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Adult learner</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Going back home</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Students with a Disability</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First Generation</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No Prior College Experience</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Returning students </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Caregivers</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Health Issues</a:t>
            </a:r>
          </a:p>
          <a:p>
            <a:pPr marL="285750" indent="-285750" algn="l">
              <a:buFont typeface="Arial" panose="020B0604020202020204" pitchFamily="34" charset="0"/>
              <a:buChar char="•"/>
            </a:pPr>
            <a:r>
              <a:rPr lang="en-US" sz="2400" dirty="0">
                <a:latin typeface="Arial" panose="020B0604020202020204" pitchFamily="34" charset="0"/>
                <a:cs typeface="Arial" panose="020B0604020202020204" pitchFamily="34" charset="0"/>
              </a:rPr>
              <a:t>And more!</a:t>
            </a:r>
          </a:p>
        </p:txBody>
      </p:sp>
      <p:pic>
        <p:nvPicPr>
          <p:cNvPr id="5" name="Picture 4"/>
          <p:cNvPicPr>
            <a:picLocks noChangeAspect="1"/>
          </p:cNvPicPr>
          <p:nvPr/>
        </p:nvPicPr>
        <p:blipFill>
          <a:blip r:embed="rId3"/>
          <a:stretch>
            <a:fillRect/>
          </a:stretch>
        </p:blipFill>
        <p:spPr>
          <a:xfrm>
            <a:off x="7217737" y="1910518"/>
            <a:ext cx="5640951" cy="3175049"/>
          </a:xfrm>
          <a:prstGeom prst="rect">
            <a:avLst/>
          </a:prstGeom>
        </p:spPr>
      </p:pic>
    </p:spTree>
    <p:extLst>
      <p:ext uri="{BB962C8B-B14F-4D97-AF65-F5344CB8AC3E}">
        <p14:creationId xmlns:p14="http://schemas.microsoft.com/office/powerpoint/2010/main" val="179977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56" y="109025"/>
            <a:ext cx="6345302" cy="1293890"/>
          </a:xfrm>
        </p:spPr>
        <p:txBody>
          <a:bodyPr>
            <a:normAutofit/>
          </a:bodyPr>
          <a:lstStyle/>
          <a:p>
            <a:r>
              <a:rPr lang="en-US" sz="6600" dirty="0"/>
              <a:t>Misconceptions </a:t>
            </a:r>
          </a:p>
        </p:txBody>
      </p:sp>
      <p:sp>
        <p:nvSpPr>
          <p:cNvPr id="4" name="Text Placeholder 3"/>
          <p:cNvSpPr>
            <a:spLocks noGrp="1"/>
          </p:cNvSpPr>
          <p:nvPr>
            <p:ph type="body" sz="half" idx="2"/>
          </p:nvPr>
        </p:nvSpPr>
        <p:spPr>
          <a:xfrm>
            <a:off x="663879" y="1226332"/>
            <a:ext cx="6976997" cy="4070958"/>
          </a:xfrm>
        </p:spPr>
        <p:txBody>
          <a:bodyPr>
            <a:noAutofit/>
          </a:bodyPr>
          <a:lstStyle/>
          <a:p>
            <a:pPr marL="285750" indent="-285750" algn="l">
              <a:buFont typeface="Arial" panose="020B0604020202020204" pitchFamily="34" charset="0"/>
              <a:buChar char="•"/>
            </a:pPr>
            <a:r>
              <a:rPr lang="en-US" sz="2400" dirty="0"/>
              <a:t>Easier</a:t>
            </a:r>
          </a:p>
          <a:p>
            <a:pPr marL="742950" lvl="1" indent="-285750">
              <a:buFont typeface="Arial" panose="020B0604020202020204" pitchFamily="34" charset="0"/>
              <a:buChar char="•"/>
            </a:pPr>
            <a:r>
              <a:rPr lang="en-US" sz="1800" dirty="0"/>
              <a:t>According to  COB Success Booklet, MSU courses may:</a:t>
            </a:r>
          </a:p>
          <a:p>
            <a:pPr marL="1200150" lvl="2" indent="-285750">
              <a:buFont typeface="Arial" panose="020B0604020202020204" pitchFamily="34" charset="0"/>
              <a:buChar char="•"/>
            </a:pPr>
            <a:r>
              <a:rPr lang="en-US" sz="1000" dirty="0">
                <a:latin typeface="Arial" panose="020B0604020202020204" pitchFamily="34" charset="0"/>
                <a:cs typeface="Arial" panose="020B0604020202020204" pitchFamily="34" charset="0"/>
              </a:rPr>
              <a:t>be faster paced</a:t>
            </a:r>
          </a:p>
          <a:p>
            <a:pPr marL="1200150" lvl="2" indent="-285750">
              <a:buFont typeface="Arial" panose="020B0604020202020204" pitchFamily="34" charset="0"/>
              <a:buChar char="•"/>
            </a:pPr>
            <a:r>
              <a:rPr lang="en-US" sz="1000" dirty="0">
                <a:latin typeface="Arial" panose="020B0604020202020204" pitchFamily="34" charset="0"/>
                <a:cs typeface="Arial" panose="020B0604020202020204" pitchFamily="34" charset="0"/>
              </a:rPr>
              <a:t>require more critical thinking</a:t>
            </a:r>
          </a:p>
          <a:p>
            <a:pPr marL="1200150" lvl="2" indent="-285750">
              <a:buFont typeface="Arial" panose="020B0604020202020204" pitchFamily="34" charset="0"/>
              <a:buChar char="•"/>
            </a:pPr>
            <a:r>
              <a:rPr lang="en-US" sz="1000" dirty="0">
                <a:latin typeface="Arial" panose="020B0604020202020204" pitchFamily="34" charset="0"/>
                <a:cs typeface="Arial" panose="020B0604020202020204" pitchFamily="34" charset="0"/>
              </a:rPr>
              <a:t>Require more time outside of class</a:t>
            </a:r>
          </a:p>
          <a:p>
            <a:pPr marL="1200150" lvl="2" indent="-285750">
              <a:buFont typeface="Arial" panose="020B0604020202020204" pitchFamily="34" charset="0"/>
              <a:buChar char="•"/>
            </a:pPr>
            <a:r>
              <a:rPr lang="en-US" sz="1000" dirty="0">
                <a:latin typeface="Arial" panose="020B0604020202020204" pitchFamily="34" charset="0"/>
                <a:cs typeface="Arial" panose="020B0604020202020204" pitchFamily="34" charset="0"/>
              </a:rPr>
              <a:t>May have little to no extra credit</a:t>
            </a:r>
          </a:p>
          <a:p>
            <a:pPr marL="285750" indent="-285750" algn="l">
              <a:buFont typeface="Arial" panose="020B0604020202020204" pitchFamily="34" charset="0"/>
              <a:buChar char="•"/>
            </a:pPr>
            <a:r>
              <a:rPr lang="en-US" sz="2400" dirty="0"/>
              <a:t>Cheaper</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In-State Tuition</a:t>
            </a:r>
          </a:p>
          <a:p>
            <a:pPr marL="1200150" lvl="2"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$218 per credit hour for traditional course</a:t>
            </a:r>
          </a:p>
          <a:p>
            <a:pPr marL="1200150" lvl="2"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$295 Per Credit Hour for online course</a:t>
            </a:r>
          </a:p>
          <a:p>
            <a:pPr marL="1200150" lvl="2"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$1155 more FOR STUDENTS TAKING 15 CREDITS ONLINE PER SEMESTER </a:t>
            </a:r>
          </a:p>
          <a:p>
            <a:pPr marL="285750" indent="-285750" algn="l">
              <a:buFont typeface="Arial" panose="020B0604020202020204" pitchFamily="34" charset="0"/>
              <a:buChar char="•"/>
            </a:pPr>
            <a:r>
              <a:rPr lang="en-US" sz="2400" dirty="0"/>
              <a:t>Self Paced </a:t>
            </a:r>
          </a:p>
        </p:txBody>
      </p:sp>
      <p:sp>
        <p:nvSpPr>
          <p:cNvPr id="6" name="Picture Placeholder 5"/>
          <p:cNvSpPr>
            <a:spLocks noGrp="1"/>
          </p:cNvSpPr>
          <p:nvPr>
            <p:ph type="pic" idx="1"/>
          </p:nvPr>
        </p:nvSpPr>
        <p:spPr>
          <a:xfrm>
            <a:off x="7763715" y="288388"/>
            <a:ext cx="3598146" cy="5071533"/>
          </a:xfrm>
        </p:spPr>
      </p:sp>
      <p:pic>
        <p:nvPicPr>
          <p:cNvPr id="1026" name="Picture 2" descr="Image result for misconcep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715" y="288388"/>
            <a:ext cx="3598146" cy="507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92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DB8E4593-3024-4A7B-92FB-8114D72E57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F72029E6-113E-4A42-8D29-4B796B39B9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FBAE6AE5-2B20-46E6-B338-A385BFF09F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4555B12C-E2CF-448D-918F-96D0958DC6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65BF2F91-B8B6-400A-961C-AF1AEDDCDFC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3B157DF2-FF72-4CE9-BE7D-EBD5A782CF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36666"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3A9C03B3-AFE8-45FC-B9A1-A3CB20F7B4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04" y="0"/>
            <a:ext cx="5308097"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4">
            <a:extLst>
              <a:ext uri="{FF2B5EF4-FFF2-40B4-BE49-F238E27FC236}">
                <a16:creationId xmlns:a16="http://schemas.microsoft.com/office/drawing/2014/main" id="{3A2EFDE9-5248-45A1-AA57-85B78738A568}"/>
              </a:ext>
            </a:extLst>
          </p:cNvPr>
          <p:cNvSpPr txBox="1">
            <a:spLocks/>
          </p:cNvSpPr>
          <p:nvPr/>
        </p:nvSpPr>
        <p:spPr>
          <a:xfrm>
            <a:off x="447039" y="1304458"/>
            <a:ext cx="4333118" cy="29017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r">
              <a:spcAft>
                <a:spcPts val="600"/>
              </a:spcAft>
            </a:pPr>
            <a:r>
              <a:rPr lang="en-US" sz="6800"/>
              <a:t>Student Experience	</a:t>
            </a:r>
          </a:p>
        </p:txBody>
      </p:sp>
      <p:sp>
        <p:nvSpPr>
          <p:cNvPr id="28" name="Rectangle 27">
            <a:extLst>
              <a:ext uri="{FF2B5EF4-FFF2-40B4-BE49-F238E27FC236}">
                <a16:creationId xmlns:a16="http://schemas.microsoft.com/office/drawing/2014/main" id="{61193F20-27E5-4AC4-ACD4-67265B1A6A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62" y="0"/>
            <a:ext cx="5255022"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6D62ED33-0EFC-415C-8E4E-2A37E4209A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5256685"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057EE995-DC08-46F2-A1EA-015EAE44AB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2" y="450792"/>
            <a:ext cx="5634294"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4B88BE-81E6-456A-9ECC-C31DEDF82000}"/>
              </a:ext>
            </a:extLst>
          </p:cNvPr>
          <p:cNvPicPr>
            <a:picLocks noChangeAspect="1"/>
          </p:cNvPicPr>
          <p:nvPr/>
        </p:nvPicPr>
        <p:blipFill>
          <a:blip r:embed="rId4"/>
          <a:stretch>
            <a:fillRect/>
          </a:stretch>
        </p:blipFill>
        <p:spPr>
          <a:xfrm>
            <a:off x="6336120" y="1878003"/>
            <a:ext cx="5160018" cy="3096010"/>
          </a:xfrm>
          <a:prstGeom prst="rect">
            <a:avLst/>
          </a:prstGeom>
        </p:spPr>
      </p:pic>
    </p:spTree>
    <p:extLst>
      <p:ext uri="{BB962C8B-B14F-4D97-AF65-F5344CB8AC3E}">
        <p14:creationId xmlns:p14="http://schemas.microsoft.com/office/powerpoint/2010/main" val="2168458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73970E-7099-4945-AF13-AC1263EE62AB}"/>
              </a:ext>
            </a:extLst>
          </p:cNvPr>
          <p:cNvSpPr>
            <a:spLocks noGrp="1"/>
          </p:cNvSpPr>
          <p:nvPr>
            <p:ph type="title"/>
          </p:nvPr>
        </p:nvSpPr>
        <p:spPr/>
        <p:txBody>
          <a:bodyPr/>
          <a:lstStyle/>
          <a:p>
            <a:r>
              <a:rPr lang="en-US" dirty="0"/>
              <a:t>Student Experience	</a:t>
            </a:r>
          </a:p>
        </p:txBody>
      </p:sp>
      <p:sp>
        <p:nvSpPr>
          <p:cNvPr id="6" name="Content Placeholder 5">
            <a:extLst>
              <a:ext uri="{FF2B5EF4-FFF2-40B4-BE49-F238E27FC236}">
                <a16:creationId xmlns:a16="http://schemas.microsoft.com/office/drawing/2014/main" id="{78F1CAD8-2F6A-47B9-8B3B-87ABDA3D6C0D}"/>
              </a:ext>
            </a:extLst>
          </p:cNvPr>
          <p:cNvSpPr>
            <a:spLocks noGrp="1"/>
          </p:cNvSpPr>
          <p:nvPr>
            <p:ph sz="quarter" idx="13"/>
          </p:nvPr>
        </p:nvSpPr>
        <p:spPr>
          <a:xfrm>
            <a:off x="685800" y="1565978"/>
            <a:ext cx="10394707" cy="3958750"/>
          </a:xfrm>
        </p:spPr>
        <p:txBody>
          <a:bodyPr>
            <a:normAutofit fontScale="85000" lnSpcReduction="20000"/>
          </a:bodyPr>
          <a:lstStyle/>
          <a:p>
            <a:r>
              <a:rPr lang="en-US" dirty="0"/>
              <a:t>Online Students may encounter feelings of isolation and anxiety</a:t>
            </a:r>
          </a:p>
          <a:p>
            <a:r>
              <a:rPr lang="en-US" dirty="0"/>
              <a:t>Lack “contextual framework”-</a:t>
            </a:r>
          </a:p>
          <a:p>
            <a:pPr lvl="1"/>
            <a:r>
              <a:rPr lang="en-US" dirty="0">
                <a:latin typeface="Calibri" panose="020F0502020204030204" pitchFamily="34" charset="0"/>
                <a:cs typeface="Calibri" panose="020F0502020204030204" pitchFamily="34" charset="0"/>
              </a:rPr>
              <a:t>buildings, faces, in-person referrals, Chalking, spontaneous conversations</a:t>
            </a:r>
          </a:p>
          <a:p>
            <a:r>
              <a:rPr lang="en-US" dirty="0"/>
              <a:t>Limited to hyperlinks</a:t>
            </a:r>
          </a:p>
          <a:p>
            <a:pPr lvl="1"/>
            <a:r>
              <a:rPr lang="en-US" dirty="0">
                <a:latin typeface="Calibri" panose="020F0502020204030204" pitchFamily="34" charset="0"/>
                <a:cs typeface="Calibri" panose="020F0502020204030204" pitchFamily="34" charset="0"/>
              </a:rPr>
              <a:t>Electronic resources are beneficial for students, but should not be a substitute for guidance</a:t>
            </a:r>
          </a:p>
          <a:p>
            <a:r>
              <a:rPr lang="en-US" dirty="0"/>
              <a:t>Missed Cues</a:t>
            </a:r>
          </a:p>
          <a:p>
            <a:r>
              <a:rPr lang="en-US" dirty="0"/>
              <a:t>What can we do?</a:t>
            </a:r>
          </a:p>
          <a:p>
            <a:pPr lvl="1"/>
            <a:r>
              <a:rPr lang="en-US" dirty="0">
                <a:latin typeface="Calibri" panose="020F0502020204030204" pitchFamily="34" charset="0"/>
                <a:cs typeface="Calibri" panose="020F0502020204030204" pitchFamily="34" charset="0"/>
              </a:rPr>
              <a:t>Create a sense of connectedness</a:t>
            </a:r>
          </a:p>
          <a:p>
            <a:pPr lvl="1"/>
            <a:r>
              <a:rPr lang="en-US" dirty="0">
                <a:latin typeface="Calibri" panose="020F0502020204030204" pitchFamily="34" charset="0"/>
                <a:cs typeface="Calibri" panose="020F0502020204030204" pitchFamily="34" charset="0"/>
              </a:rPr>
              <a:t>Improving our written and oral communications skills to replicate face-to-face assistance</a:t>
            </a:r>
          </a:p>
          <a:p>
            <a:pPr lvl="3"/>
            <a:r>
              <a:rPr lang="en-US" dirty="0">
                <a:latin typeface="Calibri" panose="020F0502020204030204" pitchFamily="34" charset="0"/>
                <a:cs typeface="Calibri" panose="020F0502020204030204" pitchFamily="34" charset="0"/>
              </a:rPr>
              <a:t>Work in progress</a:t>
            </a:r>
          </a:p>
          <a:p>
            <a:pPr lvl="3"/>
            <a:r>
              <a:rPr lang="en-US" dirty="0">
                <a:latin typeface="Calibri" panose="020F0502020204030204" pitchFamily="34" charset="0"/>
                <a:cs typeface="Calibri" panose="020F0502020204030204" pitchFamily="34" charset="0"/>
              </a:rPr>
              <a:t>Proactive</a:t>
            </a:r>
          </a:p>
          <a:p>
            <a:pPr lvl="3"/>
            <a:r>
              <a:rPr lang="en-US" dirty="0">
                <a:latin typeface="Calibri" panose="020F0502020204030204" pitchFamily="34" charset="0"/>
                <a:cs typeface="Calibri" panose="020F0502020204030204" pitchFamily="34" charset="0"/>
              </a:rPr>
              <a:t>Empathetic</a:t>
            </a:r>
          </a:p>
        </p:txBody>
      </p:sp>
    </p:spTree>
    <p:extLst>
      <p:ext uri="{BB962C8B-B14F-4D97-AF65-F5344CB8AC3E}">
        <p14:creationId xmlns:p14="http://schemas.microsoft.com/office/powerpoint/2010/main" val="231614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7" name="Picture 12">
            <a:extLst>
              <a:ext uri="{FF2B5EF4-FFF2-40B4-BE49-F238E27FC236}">
                <a16:creationId xmlns:a16="http://schemas.microsoft.com/office/drawing/2014/main" id="{576E8DBD-6DBD-4FCB-8FE8-8F0425C0B67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8" name="Freeform 11">
            <a:extLst>
              <a:ext uri="{FF2B5EF4-FFF2-40B4-BE49-F238E27FC236}">
                <a16:creationId xmlns:a16="http://schemas.microsoft.com/office/drawing/2014/main" id="{70BE0118-665B-49AC-8ED9-B29C009CED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69" name="Freeform 13">
            <a:extLst>
              <a:ext uri="{FF2B5EF4-FFF2-40B4-BE49-F238E27FC236}">
                <a16:creationId xmlns:a16="http://schemas.microsoft.com/office/drawing/2014/main" id="{DB8E4593-3024-4A7B-92FB-8114D72E57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0" name="Freeform 25">
            <a:extLst>
              <a:ext uri="{FF2B5EF4-FFF2-40B4-BE49-F238E27FC236}">
                <a16:creationId xmlns:a16="http://schemas.microsoft.com/office/drawing/2014/main" id="{F72029E6-113E-4A42-8D29-4B796B39B9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1" name="Freeform 14">
            <a:extLst>
              <a:ext uri="{FF2B5EF4-FFF2-40B4-BE49-F238E27FC236}">
                <a16:creationId xmlns:a16="http://schemas.microsoft.com/office/drawing/2014/main" id="{FBAE6AE5-2B20-46E6-B338-A385BFF09F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72" name="5-Point Star 24">
            <a:extLst>
              <a:ext uri="{FF2B5EF4-FFF2-40B4-BE49-F238E27FC236}">
                <a16:creationId xmlns:a16="http://schemas.microsoft.com/office/drawing/2014/main" id="{4555B12C-E2CF-448D-918F-96D0958DC6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4EDBBA01-D3B6-44A0-AE3A-9A07E48A1FEF}"/>
              </a:ext>
            </a:extLst>
          </p:cNvPr>
          <p:cNvSpPr>
            <a:spLocks noGrp="1"/>
          </p:cNvSpPr>
          <p:nvPr>
            <p:ph type="title"/>
          </p:nvPr>
        </p:nvSpPr>
        <p:spPr>
          <a:xfrm rot="21420000">
            <a:off x="562263" y="655592"/>
            <a:ext cx="5428489" cy="3278684"/>
          </a:xfrm>
        </p:spPr>
        <p:txBody>
          <a:bodyPr vert="horz" lIns="91440" tIns="45720" rIns="91440" bIns="45720" rtlCol="0" anchor="b">
            <a:normAutofit/>
          </a:bodyPr>
          <a:lstStyle/>
          <a:p>
            <a:pPr algn="r"/>
            <a:r>
              <a:rPr lang="en-US" sz="8000"/>
              <a:t>Hurdles</a:t>
            </a:r>
          </a:p>
        </p:txBody>
      </p:sp>
      <p:pic>
        <p:nvPicPr>
          <p:cNvPr id="7" name="Picture 6">
            <a:extLst>
              <a:ext uri="{FF2B5EF4-FFF2-40B4-BE49-F238E27FC236}">
                <a16:creationId xmlns:a16="http://schemas.microsoft.com/office/drawing/2014/main" id="{191E3937-991E-4614-A018-04C5C1E900FC}"/>
              </a:ext>
            </a:extLst>
          </p:cNvPr>
          <p:cNvPicPr>
            <a:picLocks noChangeAspect="1"/>
          </p:cNvPicPr>
          <p:nvPr/>
        </p:nvPicPr>
        <p:blipFill>
          <a:blip r:embed="rId4"/>
          <a:stretch>
            <a:fillRect/>
          </a:stretch>
        </p:blipFill>
        <p:spPr>
          <a:xfrm rot="21420000">
            <a:off x="6437841" y="1096816"/>
            <a:ext cx="4208217" cy="2367122"/>
          </a:xfrm>
          <a:prstGeom prst="rect">
            <a:avLst/>
          </a:prstGeom>
        </p:spPr>
      </p:pic>
    </p:spTree>
    <p:extLst>
      <p:ext uri="{BB962C8B-B14F-4D97-AF65-F5344CB8AC3E}">
        <p14:creationId xmlns:p14="http://schemas.microsoft.com/office/powerpoint/2010/main" val="3131314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53CD781F-F935-4310-9C70-32C9B03A15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5" name="Group 74">
            <a:extLst>
              <a:ext uri="{FF2B5EF4-FFF2-40B4-BE49-F238E27FC236}">
                <a16:creationId xmlns:a16="http://schemas.microsoft.com/office/drawing/2014/main" id="{E389415A-F11F-49E4-B0C5-CF7FF9CE8E0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76" name="Rectangle 75">
              <a:extLst>
                <a:ext uri="{FF2B5EF4-FFF2-40B4-BE49-F238E27FC236}">
                  <a16:creationId xmlns:a16="http://schemas.microsoft.com/office/drawing/2014/main" id="{91A09D7C-72C0-44A7-95A9-038C62939D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77" name="Freeform 11">
              <a:extLst>
                <a:ext uri="{FF2B5EF4-FFF2-40B4-BE49-F238E27FC236}">
                  <a16:creationId xmlns:a16="http://schemas.microsoft.com/office/drawing/2014/main" id="{9B1A95B7-C468-4483-B6EA-858374AB57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78" name="Rectangle 77">
              <a:extLst>
                <a:ext uri="{FF2B5EF4-FFF2-40B4-BE49-F238E27FC236}">
                  <a16:creationId xmlns:a16="http://schemas.microsoft.com/office/drawing/2014/main" id="{2D68F968-C120-4C1E-B281-A62213BD21A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useBgFill="1">
        <p:nvSpPr>
          <p:cNvPr id="80" name="Rectangle 79">
            <a:extLst>
              <a:ext uri="{FF2B5EF4-FFF2-40B4-BE49-F238E27FC236}">
                <a16:creationId xmlns:a16="http://schemas.microsoft.com/office/drawing/2014/main" id="{CC7827FB-B370-4007-83D5-E83AD3D2C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Image result for missouri state university"/>
          <p:cNvPicPr>
            <a:picLocks noChangeAspect="1" noChangeArrowheads="1"/>
          </p:cNvPicPr>
          <p:nvPr/>
        </p:nvPicPr>
        <p:blipFill rotWithShape="1">
          <a:blip r:embed="rId4">
            <a:duotone>
              <a:schemeClr val="bg2">
                <a:shade val="45000"/>
                <a:satMod val="135000"/>
              </a:schemeClr>
              <a:prstClr val="white"/>
            </a:duotone>
            <a:alphaModFix amt="40000"/>
            <a:extLst>
              <a:ext uri="{28A0092B-C50C-407E-A947-70E740481C1C}">
                <a14:useLocalDpi xmlns:a14="http://schemas.microsoft.com/office/drawing/2010/main" val="0"/>
              </a:ext>
            </a:extLst>
          </a:blip>
          <a:srcRect b="44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7217" y="261324"/>
            <a:ext cx="9913212" cy="1151965"/>
          </a:xfrm>
        </p:spPr>
        <p:txBody>
          <a:bodyPr vert="horz" lIns="91440" tIns="45720" rIns="91440" bIns="45720" rtlCol="0" anchor="ctr">
            <a:normAutofit/>
          </a:bodyPr>
          <a:lstStyle/>
          <a:p>
            <a:pPr algn="l"/>
            <a:r>
              <a:rPr lang="en-US" sz="5400" dirty="0">
                <a:solidFill>
                  <a:schemeClr val="tx1"/>
                </a:solidFill>
              </a:rPr>
              <a:t>Hurdles</a:t>
            </a:r>
          </a:p>
        </p:txBody>
      </p:sp>
      <p:sp>
        <p:nvSpPr>
          <p:cNvPr id="4106" name="5-Point Star 12">
            <a:extLst>
              <a:ext uri="{FF2B5EF4-FFF2-40B4-BE49-F238E27FC236}">
                <a16:creationId xmlns:a16="http://schemas.microsoft.com/office/drawing/2014/main" id="{51E038FF-4E72-4714-B9E9-B0AC148C72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42476" y="261324"/>
            <a:ext cx="937731" cy="868975"/>
          </a:xfrm>
          <a:prstGeom prst="star5">
            <a:avLst>
              <a:gd name="adj" fmla="val 25889"/>
              <a:gd name="hf" fmla="val 105146"/>
              <a:gd name="vf" fmla="val 11055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 Placeholder 3"/>
          <p:cNvSpPr>
            <a:spLocks noGrp="1"/>
          </p:cNvSpPr>
          <p:nvPr>
            <p:ph type="body" sz="half" idx="2"/>
          </p:nvPr>
        </p:nvSpPr>
        <p:spPr>
          <a:xfrm>
            <a:off x="755984" y="975945"/>
            <a:ext cx="5255480" cy="5775096"/>
          </a:xfrm>
        </p:spPr>
        <p:txBody>
          <a:bodyPr vert="horz" lIns="91440" tIns="45720" rIns="91440" bIns="45720" rtlCol="0" anchor="ctr">
            <a:normAutofit/>
          </a:bodyPr>
          <a:lstStyle/>
          <a:p>
            <a:pPr marL="285750" indent="-228600" algn="l">
              <a:buFont typeface="Arial" panose="020B0604020202020204" pitchFamily="34" charset="0"/>
              <a:buChar char="•"/>
            </a:pPr>
            <a:r>
              <a:rPr lang="en-US" sz="2000" cap="none" dirty="0">
                <a:latin typeface="Calibri" panose="020F0502020204030204" pitchFamily="34" charset="0"/>
                <a:cs typeface="Calibri" panose="020F0502020204030204" pitchFamily="34" charset="0"/>
              </a:rPr>
              <a:t>Internet service</a:t>
            </a:r>
          </a:p>
          <a:p>
            <a:pPr marL="285750" indent="-228600" algn="l">
              <a:buFont typeface="Arial" panose="020B0604020202020204" pitchFamily="34" charset="0"/>
              <a:buChar char="•"/>
            </a:pPr>
            <a:r>
              <a:rPr lang="en-US" sz="2000" cap="none" dirty="0">
                <a:latin typeface="Calibri" panose="020F0502020204030204" pitchFamily="34" charset="0"/>
                <a:cs typeface="Calibri" panose="020F0502020204030204" pitchFamily="34" charset="0"/>
              </a:rPr>
              <a:t>Knowledge of campus services, procedures, and policies </a:t>
            </a:r>
          </a:p>
          <a:p>
            <a:pPr marL="285750" indent="-228600" algn="l">
              <a:buFont typeface="Arial" panose="020B0604020202020204" pitchFamily="34" charset="0"/>
              <a:buChar char="•"/>
            </a:pPr>
            <a:r>
              <a:rPr lang="en-US" sz="2000" cap="none" dirty="0">
                <a:latin typeface="Calibri"/>
                <a:cs typeface="Calibri"/>
              </a:rPr>
              <a:t>Administrative Barriers</a:t>
            </a:r>
          </a:p>
          <a:p>
            <a:pPr marL="285750" indent="-228600" algn="l">
              <a:buFont typeface="Arial" panose="020B0604020202020204" pitchFamily="34" charset="0"/>
              <a:buChar char="•"/>
            </a:pPr>
            <a:r>
              <a:rPr lang="en-US" sz="2000" cap="none" dirty="0">
                <a:latin typeface="Calibri"/>
                <a:cs typeface="Calibri"/>
              </a:rPr>
              <a:t>Non-comprehensive degrees and online minors</a:t>
            </a:r>
          </a:p>
          <a:p>
            <a:pPr marL="285750" indent="-228600" algn="l">
              <a:buFont typeface="Arial" panose="020B0604020202020204" pitchFamily="34" charset="0"/>
              <a:buChar char="•"/>
            </a:pPr>
            <a:r>
              <a:rPr lang="en-US" sz="2000" cap="none" dirty="0">
                <a:latin typeface="Calibri" panose="020F0502020204030204" pitchFamily="34" charset="0"/>
                <a:cs typeface="Calibri" panose="020F0502020204030204" pitchFamily="34" charset="0"/>
              </a:rPr>
              <a:t>Academic </a:t>
            </a:r>
            <a:r>
              <a:rPr lang="en-US" sz="2000" cap="none" dirty="0" smtClean="0">
                <a:latin typeface="Calibri" panose="020F0502020204030204" pitchFamily="34" charset="0"/>
                <a:cs typeface="Calibri" panose="020F0502020204030204" pitchFamily="34" charset="0"/>
              </a:rPr>
              <a:t>integrity</a:t>
            </a:r>
          </a:p>
          <a:p>
            <a:pPr marL="285750" indent="-228600" algn="l">
              <a:buFont typeface="Arial" panose="020B0604020202020204" pitchFamily="34" charset="0"/>
              <a:buChar char="•"/>
            </a:pPr>
            <a:r>
              <a:rPr lang="en-US" sz="2000" cap="none" dirty="0" smtClean="0">
                <a:latin typeface="Calibri" panose="020F0502020204030204" pitchFamily="34" charset="0"/>
                <a:cs typeface="Calibri" panose="020F0502020204030204" pitchFamily="34" charset="0"/>
              </a:rPr>
              <a:t>Managing expectations of online programs/courses</a:t>
            </a:r>
            <a:endParaRPr lang="en-US" sz="2000" cap="none" dirty="0">
              <a:latin typeface="Calibri" panose="020F0502020204030204" pitchFamily="34" charset="0"/>
              <a:cs typeface="Calibri" panose="020F0502020204030204" pitchFamily="34" charset="0"/>
            </a:endParaRPr>
          </a:p>
        </p:txBody>
      </p:sp>
      <p:sp>
        <p:nvSpPr>
          <p:cNvPr id="3" name="TextBox 2"/>
          <p:cNvSpPr txBox="1"/>
          <p:nvPr/>
        </p:nvSpPr>
        <p:spPr>
          <a:xfrm>
            <a:off x="6223511" y="1893877"/>
            <a:ext cx="5399345" cy="4786951"/>
          </a:xfrm>
          <a:prstGeom prst="rect">
            <a:avLst/>
          </a:prstGeom>
          <a:noFill/>
        </p:spPr>
        <p:txBody>
          <a:bodyPr wrap="square" rtlCol="0">
            <a:spAutoFit/>
          </a:bodyPr>
          <a:lstStyle/>
          <a:p>
            <a:pPr marL="285750"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Time management</a:t>
            </a:r>
          </a:p>
          <a:p>
            <a:pPr marL="285750"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Work life balance</a:t>
            </a:r>
          </a:p>
          <a:p>
            <a:pPr marL="285750"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Graduate School Preparation</a:t>
            </a:r>
          </a:p>
          <a:p>
            <a:pPr marL="285750"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Online Programs and lack of programs</a:t>
            </a:r>
          </a:p>
          <a:p>
            <a:pPr marL="285750" lvl="1" indent="-228600" defTabSz="914400">
              <a:lnSpc>
                <a:spcPct val="120000"/>
              </a:lnSpc>
              <a:spcBef>
                <a:spcPts val="1000"/>
              </a:spcBef>
              <a:buClr>
                <a:schemeClr val="accent1"/>
              </a:buClr>
              <a:buSzPct val="160000"/>
              <a:buFont typeface="Arial" panose="020B0604020202020204" pitchFamily="34" charset="0"/>
              <a:buChar char="•"/>
            </a:pPr>
            <a:r>
              <a:rPr lang="en-US" sz="2000" dirty="0" err="1">
                <a:latin typeface="Calibri" panose="020F0502020204030204" pitchFamily="34" charset="0"/>
                <a:cs typeface="Calibri" panose="020F0502020204030204" pitchFamily="34" charset="0"/>
              </a:rPr>
              <a:t>Mth</a:t>
            </a:r>
            <a:r>
              <a:rPr lang="en-US" sz="2000" dirty="0">
                <a:latin typeface="Calibri" panose="020F0502020204030204" pitchFamily="34" charset="0"/>
                <a:cs typeface="Calibri" panose="020F0502020204030204" pitchFamily="34" charset="0"/>
              </a:rPr>
              <a:t> 101 is not offered online</a:t>
            </a:r>
          </a:p>
          <a:p>
            <a:pPr marL="285750" lvl="1"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Gen Ed: Physical Sciences lab option</a:t>
            </a:r>
          </a:p>
          <a:p>
            <a:pPr marL="285750" lvl="1"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Diversity studies minor requires service learning</a:t>
            </a:r>
          </a:p>
          <a:p>
            <a:pPr marL="285750" lvl="1"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Periodicity</a:t>
            </a:r>
          </a:p>
          <a:p>
            <a:pPr marL="285750" lvl="1" indent="-228600" defTabSz="914400">
              <a:lnSpc>
                <a:spcPct val="120000"/>
              </a:lnSpc>
              <a:spcBef>
                <a:spcPts val="1000"/>
              </a:spcBef>
              <a:buClr>
                <a:schemeClr val="accent1"/>
              </a:buClr>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Proctored Exams</a:t>
            </a:r>
          </a:p>
        </p:txBody>
      </p:sp>
    </p:spTree>
    <p:extLst>
      <p:ext uri="{BB962C8B-B14F-4D97-AF65-F5344CB8AC3E}">
        <p14:creationId xmlns:p14="http://schemas.microsoft.com/office/powerpoint/2010/main" val="9411833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Custom 3">
      <a:dk1>
        <a:sysClr val="windowText" lastClr="000000"/>
      </a:dk1>
      <a:lt1>
        <a:sysClr val="window" lastClr="FFFFFF"/>
      </a:lt1>
      <a:dk2>
        <a:srgbClr val="424242"/>
      </a:dk2>
      <a:lt2>
        <a:srgbClr val="C8C8C8"/>
      </a:lt2>
      <a:accent1>
        <a:srgbClr val="731607"/>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1">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2237E842438945A70D9DB3036EFEB6" ma:contentTypeVersion="13" ma:contentTypeDescription="Create a new document." ma:contentTypeScope="" ma:versionID="d49687e4884d484abc86f56c35265325">
  <xsd:schema xmlns:xsd="http://www.w3.org/2001/XMLSchema" xmlns:xs="http://www.w3.org/2001/XMLSchema" xmlns:p="http://schemas.microsoft.com/office/2006/metadata/properties" xmlns:ns3="ad64fdd5-0d5e-49cd-86b8-65c54590b4df" xmlns:ns4="f3419898-ff66-4dd3-87e6-81711cb0f797" targetNamespace="http://schemas.microsoft.com/office/2006/metadata/properties" ma:root="true" ma:fieldsID="c407bd052a9ea2657f507b2855aa7546" ns3:_="" ns4:_="">
    <xsd:import namespace="ad64fdd5-0d5e-49cd-86b8-65c54590b4df"/>
    <xsd:import namespace="f3419898-ff66-4dd3-87e6-81711cb0f79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4fdd5-0d5e-49cd-86b8-65c54590b4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419898-ff66-4dd3-87e6-81711cb0f79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A3A291-92BF-4BE7-9F99-D8460A41CC54}">
  <ds:schemaRefs>
    <ds:schemaRef ds:uri="http://purl.org/dc/elements/1.1/"/>
    <ds:schemaRef ds:uri="http://schemas.microsoft.com/office/2006/metadata/properties"/>
    <ds:schemaRef ds:uri="ad64fdd5-0d5e-49cd-86b8-65c54590b4df"/>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3419898-ff66-4dd3-87e6-81711cb0f797"/>
    <ds:schemaRef ds:uri="http://www.w3.org/XML/1998/namespace"/>
  </ds:schemaRefs>
</ds:datastoreItem>
</file>

<file path=customXml/itemProps2.xml><?xml version="1.0" encoding="utf-8"?>
<ds:datastoreItem xmlns:ds="http://schemas.openxmlformats.org/officeDocument/2006/customXml" ds:itemID="{422E230F-3775-4986-AE6F-CCFA1F6C3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4fdd5-0d5e-49cd-86b8-65c54590b4df"/>
    <ds:schemaRef ds:uri="f3419898-ff66-4dd3-87e6-81711cb0f7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873673-DA53-43CA-A521-D02B3B5DFC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225</TotalTime>
  <Words>1168</Words>
  <Application>Microsoft Office PowerPoint</Application>
  <PresentationFormat>Widescreen</PresentationFormat>
  <Paragraphs>185</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Impact</vt:lpstr>
      <vt:lpstr>Tw Cen MT</vt:lpstr>
      <vt:lpstr>Main Event</vt:lpstr>
      <vt:lpstr>PowerPoint Presentation</vt:lpstr>
      <vt:lpstr>Why?</vt:lpstr>
      <vt:lpstr>Demographics</vt:lpstr>
      <vt:lpstr>Demographics Online Population is complex </vt:lpstr>
      <vt:lpstr>Misconceptions </vt:lpstr>
      <vt:lpstr>PowerPoint Presentation</vt:lpstr>
      <vt:lpstr>Student Experience </vt:lpstr>
      <vt:lpstr>Hurdles</vt:lpstr>
      <vt:lpstr>Hurdles</vt:lpstr>
      <vt:lpstr>Communication</vt:lpstr>
      <vt:lpstr>Communicating with Online students</vt:lpstr>
      <vt:lpstr>Communication</vt:lpstr>
      <vt:lpstr>Communication </vt:lpstr>
      <vt:lpstr>Tools And Technology </vt:lpstr>
      <vt:lpstr>Checklist</vt:lpstr>
      <vt:lpstr>Checklist</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Jaime M</dc:creator>
  <cp:lastModifiedBy>Wise, Brittany N</cp:lastModifiedBy>
  <cp:revision>53</cp:revision>
  <dcterms:created xsi:type="dcterms:W3CDTF">2019-08-29T19:35:07Z</dcterms:created>
  <dcterms:modified xsi:type="dcterms:W3CDTF">2019-09-05T14:02:26Z</dcterms:modified>
</cp:coreProperties>
</file>